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Lst>
  <p:notesMasterIdLst>
    <p:notesMasterId r:id="rId43"/>
  </p:notesMasterIdLst>
  <p:sldIdLst>
    <p:sldId id="340" r:id="rId7"/>
    <p:sldId id="379" r:id="rId8"/>
    <p:sldId id="392" r:id="rId9"/>
    <p:sldId id="391" r:id="rId10"/>
    <p:sldId id="382" r:id="rId11"/>
    <p:sldId id="406" r:id="rId12"/>
    <p:sldId id="265" r:id="rId13"/>
    <p:sldId id="278" r:id="rId14"/>
    <p:sldId id="373" r:id="rId15"/>
    <p:sldId id="400" r:id="rId16"/>
    <p:sldId id="401" r:id="rId17"/>
    <p:sldId id="402" r:id="rId18"/>
    <p:sldId id="403" r:id="rId19"/>
    <p:sldId id="381" r:id="rId20"/>
    <p:sldId id="288" r:id="rId21"/>
    <p:sldId id="397" r:id="rId22"/>
    <p:sldId id="356" r:id="rId23"/>
    <p:sldId id="354" r:id="rId24"/>
    <p:sldId id="342" r:id="rId25"/>
    <p:sldId id="396" r:id="rId26"/>
    <p:sldId id="398" r:id="rId27"/>
    <p:sldId id="302" r:id="rId28"/>
    <p:sldId id="294" r:id="rId29"/>
    <p:sldId id="295" r:id="rId30"/>
    <p:sldId id="298" r:id="rId31"/>
    <p:sldId id="300" r:id="rId32"/>
    <p:sldId id="343" r:id="rId33"/>
    <p:sldId id="405" r:id="rId34"/>
    <p:sldId id="404" r:id="rId35"/>
    <p:sldId id="399" r:id="rId36"/>
    <p:sldId id="355" r:id="rId37"/>
    <p:sldId id="338" r:id="rId38"/>
    <p:sldId id="380" r:id="rId39"/>
    <p:sldId id="395" r:id="rId40"/>
    <p:sldId id="394" r:id="rId41"/>
    <p:sldId id="351"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to ALG" id="{FBEBD7EC-6819-4927-8314-C60954854181}">
          <p14:sldIdLst>
            <p14:sldId id="340"/>
            <p14:sldId id="379"/>
          </p14:sldIdLst>
        </p14:section>
        <p14:section name="1st Project Intros" id="{57B568F7-C244-42ED-B2F6-76A370C42F2E}">
          <p14:sldIdLst>
            <p14:sldId id="392"/>
            <p14:sldId id="391"/>
          </p14:sldIdLst>
        </p14:section>
        <p14:section name="2nd Intros" id="{842099C5-96BD-46D5-9369-057F720AABE7}">
          <p14:sldIdLst>
            <p14:sldId id="382"/>
          </p14:sldIdLst>
        </p14:section>
        <p14:section name="Break" id="{34F7866D-95D7-451C-8BA0-F85F0DFD89D0}">
          <p14:sldIdLst>
            <p14:sldId id="406"/>
          </p14:sldIdLst>
        </p14:section>
        <p14:section name="OER Refresher" id="{E4D27B57-E799-4FCB-8DD4-86071F1E8511}">
          <p14:sldIdLst>
            <p14:sldId id="265"/>
            <p14:sldId id="278"/>
            <p14:sldId id="373"/>
            <p14:sldId id="400"/>
            <p14:sldId id="401"/>
            <p14:sldId id="402"/>
            <p14:sldId id="403"/>
            <p14:sldId id="381"/>
          </p14:sldIdLst>
        </p14:section>
        <p14:section name="SLA and Invoices" id="{4D7D76F5-E27D-412F-B95E-66587DB0512C}">
          <p14:sldIdLst>
            <p14:sldId id="288"/>
            <p14:sldId id="397"/>
            <p14:sldId id="356"/>
            <p14:sldId id="354"/>
            <p14:sldId id="342"/>
            <p14:sldId id="396"/>
          </p14:sldIdLst>
        </p14:section>
        <p14:section name="Reporting" id="{AFC7AD1E-C7CC-4D82-B335-CA1B30C71408}">
          <p14:sldIdLst>
            <p14:sldId id="398"/>
            <p14:sldId id="302"/>
            <p14:sldId id="294"/>
            <p14:sldId id="295"/>
            <p14:sldId id="298"/>
            <p14:sldId id="300"/>
            <p14:sldId id="343"/>
            <p14:sldId id="405"/>
            <p14:sldId id="404"/>
          </p14:sldIdLst>
        </p14:section>
        <p14:section name="Communications / Midpoint" id="{DEBB1987-D051-4D00-A364-179565317BDB}">
          <p14:sldIdLst>
            <p14:sldId id="399"/>
            <p14:sldId id="355"/>
            <p14:sldId id="338"/>
            <p14:sldId id="380"/>
            <p14:sldId id="395"/>
          </p14:sldIdLst>
        </p14:section>
        <p14:section name="Conclusion" id="{34492B96-B32C-4F0A-A3DF-8F88750B7E50}">
          <p14:sldIdLst>
            <p14:sldId id="394"/>
            <p14:sldId id="35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3852BC-06E7-4E75-9EE6-3BAF2D7AB513}" v="25" dt="2025-05-02T17:28:25.449"/>
    <p1510:client id="{ED11AFA3-ACD2-E487-DB04-330BD0DAF28C}" v="7" dt="2025-05-02T14:33:55.5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7" d="100"/>
          <a:sy n="147" d="100"/>
        </p:scale>
        <p:origin x="77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kita Afaha" userId="S::nakita.afaha@usg.edu::6a56d3fb-3e6b-4460-8afb-76777692c48f" providerId="AD" clId="Web-{ED11AFA3-ACD2-E487-DB04-330BD0DAF28C}"/>
    <pc:docChg chg="delSld modSld modSection">
      <pc:chgData name="Nakita Afaha" userId="S::nakita.afaha@usg.edu::6a56d3fb-3e6b-4460-8afb-76777692c48f" providerId="AD" clId="Web-{ED11AFA3-ACD2-E487-DB04-330BD0DAF28C}" dt="2025-05-02T14:33:55.505" v="4"/>
      <pc:docMkLst>
        <pc:docMk/>
      </pc:docMkLst>
      <pc:sldChg chg="addSp modSp">
        <pc:chgData name="Nakita Afaha" userId="S::nakita.afaha@usg.edu::6a56d3fb-3e6b-4460-8afb-76777692c48f" providerId="AD" clId="Web-{ED11AFA3-ACD2-E487-DB04-330BD0DAF28C}" dt="2025-05-02T14:33:43.192" v="2" actId="20577"/>
        <pc:sldMkLst>
          <pc:docMk/>
          <pc:sldMk cId="1672047437" sldId="340"/>
        </pc:sldMkLst>
        <pc:spChg chg="add mod">
          <ac:chgData name="Nakita Afaha" userId="S::nakita.afaha@usg.edu::6a56d3fb-3e6b-4460-8afb-76777692c48f" providerId="AD" clId="Web-{ED11AFA3-ACD2-E487-DB04-330BD0DAF28C}" dt="2025-05-02T14:33:43.192" v="2" actId="20577"/>
          <ac:spMkLst>
            <pc:docMk/>
            <pc:sldMk cId="1672047437" sldId="340"/>
            <ac:spMk id="7" creationId="{262AD83E-2D60-E0E2-81E1-246C705597A4}"/>
          </ac:spMkLst>
        </pc:spChg>
      </pc:sldChg>
      <pc:sldChg chg="del">
        <pc:chgData name="Nakita Afaha" userId="S::nakita.afaha@usg.edu::6a56d3fb-3e6b-4460-8afb-76777692c48f" providerId="AD" clId="Web-{ED11AFA3-ACD2-E487-DB04-330BD0DAF28C}" dt="2025-05-02T14:33:52.005" v="3"/>
        <pc:sldMkLst>
          <pc:docMk/>
          <pc:sldMk cId="3655254301" sldId="378"/>
        </pc:sldMkLst>
      </pc:sldChg>
      <pc:sldChg chg="del">
        <pc:chgData name="Nakita Afaha" userId="S::nakita.afaha@usg.edu::6a56d3fb-3e6b-4460-8afb-76777692c48f" providerId="AD" clId="Web-{ED11AFA3-ACD2-E487-DB04-330BD0DAF28C}" dt="2025-05-02T14:33:55.505" v="4"/>
        <pc:sldMkLst>
          <pc:docMk/>
          <pc:sldMk cId="3672052842" sldId="393"/>
        </pc:sldMkLst>
      </pc:sldChg>
    </pc:docChg>
  </pc:docChgLst>
  <pc:docChgLst>
    <pc:chgData name="Jeff Gallant" userId="25997235-6328-4fee-8f84-6a87050bf096" providerId="ADAL" clId="{EB3852BC-06E7-4E75-9EE6-3BAF2D7AB513}"/>
    <pc:docChg chg="undo custSel addSld delSld modSld sldOrd addSection delSection modSection">
      <pc:chgData name="Jeff Gallant" userId="25997235-6328-4fee-8f84-6a87050bf096" providerId="ADAL" clId="{EB3852BC-06E7-4E75-9EE6-3BAF2D7AB513}" dt="2025-05-02T17:36:03.042" v="5664" actId="17846"/>
      <pc:docMkLst>
        <pc:docMk/>
      </pc:docMkLst>
      <pc:sldChg chg="modSp">
        <pc:chgData name="Jeff Gallant" userId="25997235-6328-4fee-8f84-6a87050bf096" providerId="ADAL" clId="{EB3852BC-06E7-4E75-9EE6-3BAF2D7AB513}" dt="2025-05-02T13:42:26.278" v="4877" actId="962"/>
        <pc:sldMkLst>
          <pc:docMk/>
          <pc:sldMk cId="2912121144" sldId="265"/>
        </pc:sldMkLst>
        <pc:graphicFrameChg chg="mod">
          <ac:chgData name="Jeff Gallant" userId="25997235-6328-4fee-8f84-6a87050bf096" providerId="ADAL" clId="{EB3852BC-06E7-4E75-9EE6-3BAF2D7AB513}" dt="2025-05-02T13:42:26.278" v="4877" actId="962"/>
          <ac:graphicFrameMkLst>
            <pc:docMk/>
            <pc:sldMk cId="2912121144" sldId="265"/>
            <ac:graphicFrameMk id="4" creationId="{690CBB58-2C58-3153-6409-8EB0B9EA0319}"/>
          </ac:graphicFrameMkLst>
        </pc:graphicFrameChg>
      </pc:sldChg>
      <pc:sldChg chg="modSp">
        <pc:chgData name="Jeff Gallant" userId="25997235-6328-4fee-8f84-6a87050bf096" providerId="ADAL" clId="{EB3852BC-06E7-4E75-9EE6-3BAF2D7AB513}" dt="2025-05-02T13:42:44.256" v="4879" actId="962"/>
        <pc:sldMkLst>
          <pc:docMk/>
          <pc:sldMk cId="3271337974" sldId="278"/>
        </pc:sldMkLst>
        <pc:graphicFrameChg chg="mod">
          <ac:chgData name="Jeff Gallant" userId="25997235-6328-4fee-8f84-6a87050bf096" providerId="ADAL" clId="{EB3852BC-06E7-4E75-9EE6-3BAF2D7AB513}" dt="2025-05-02T13:42:44.256" v="4879" actId="962"/>
          <ac:graphicFrameMkLst>
            <pc:docMk/>
            <pc:sldMk cId="3271337974" sldId="278"/>
            <ac:graphicFrameMk id="4" creationId="{8FF6F185-EBB0-5E06-DFE4-DEBF6876334D}"/>
          </ac:graphicFrameMkLst>
        </pc:graphicFrameChg>
      </pc:sldChg>
      <pc:sldChg chg="modSp mod">
        <pc:chgData name="Jeff Gallant" userId="25997235-6328-4fee-8f84-6a87050bf096" providerId="ADAL" clId="{EB3852BC-06E7-4E75-9EE6-3BAF2D7AB513}" dt="2025-05-02T13:43:07.543" v="4885" actId="962"/>
        <pc:sldMkLst>
          <pc:docMk/>
          <pc:sldMk cId="2594734651" sldId="294"/>
        </pc:sldMkLst>
        <pc:graphicFrameChg chg="mod">
          <ac:chgData name="Jeff Gallant" userId="25997235-6328-4fee-8f84-6a87050bf096" providerId="ADAL" clId="{EB3852BC-06E7-4E75-9EE6-3BAF2D7AB513}" dt="2025-05-02T13:43:07.543" v="4885" actId="962"/>
          <ac:graphicFrameMkLst>
            <pc:docMk/>
            <pc:sldMk cId="2594734651" sldId="294"/>
            <ac:graphicFrameMk id="17" creationId="{09CF4E4D-F885-4CE3-9EE9-90D000FDDA2D}"/>
          </ac:graphicFrameMkLst>
        </pc:graphicFrameChg>
        <pc:picChg chg="mod">
          <ac:chgData name="Jeff Gallant" userId="25997235-6328-4fee-8f84-6a87050bf096" providerId="ADAL" clId="{EB3852BC-06E7-4E75-9EE6-3BAF2D7AB513}" dt="2025-05-02T13:43:06.306" v="4884" actId="962"/>
          <ac:picMkLst>
            <pc:docMk/>
            <pc:sldMk cId="2594734651" sldId="294"/>
            <ac:picMk id="19" creationId="{10724ED7-2899-488B-9945-54AB4FB43AD3}"/>
          </ac:picMkLst>
        </pc:picChg>
      </pc:sldChg>
      <pc:sldChg chg="modSp mod">
        <pc:chgData name="Jeff Gallant" userId="25997235-6328-4fee-8f84-6a87050bf096" providerId="ADAL" clId="{EB3852BC-06E7-4E75-9EE6-3BAF2D7AB513}" dt="2025-05-02T17:29:30.522" v="5049" actId="20577"/>
        <pc:sldMkLst>
          <pc:docMk/>
          <pc:sldMk cId="3143246673" sldId="298"/>
        </pc:sldMkLst>
        <pc:spChg chg="mod">
          <ac:chgData name="Jeff Gallant" userId="25997235-6328-4fee-8f84-6a87050bf096" providerId="ADAL" clId="{EB3852BC-06E7-4E75-9EE6-3BAF2D7AB513}" dt="2025-05-02T17:29:30.522" v="5049" actId="20577"/>
          <ac:spMkLst>
            <pc:docMk/>
            <pc:sldMk cId="3143246673" sldId="298"/>
            <ac:spMk id="2" creationId="{BF69C68A-8FB4-4679-B606-5A177F1D199B}"/>
          </ac:spMkLst>
        </pc:spChg>
        <pc:graphicFrameChg chg="mod">
          <ac:chgData name="Jeff Gallant" userId="25997235-6328-4fee-8f84-6a87050bf096" providerId="ADAL" clId="{EB3852BC-06E7-4E75-9EE6-3BAF2D7AB513}" dt="2025-05-02T13:43:27.595" v="4888" actId="962"/>
          <ac:graphicFrameMkLst>
            <pc:docMk/>
            <pc:sldMk cId="3143246673" sldId="298"/>
            <ac:graphicFrameMk id="7" creationId="{43E8CD51-EEAB-4EA8-8853-2D34ABC142D0}"/>
          </ac:graphicFrameMkLst>
        </pc:graphicFrameChg>
      </pc:sldChg>
      <pc:sldChg chg="modSp mod ord">
        <pc:chgData name="Jeff Gallant" userId="25997235-6328-4fee-8f84-6a87050bf096" providerId="ADAL" clId="{EB3852BC-06E7-4E75-9EE6-3BAF2D7AB513}" dt="2025-05-02T17:29:18.461" v="5034" actId="115"/>
        <pc:sldMkLst>
          <pc:docMk/>
          <pc:sldMk cId="3335069941" sldId="302"/>
        </pc:sldMkLst>
        <pc:spChg chg="mod">
          <ac:chgData name="Jeff Gallant" userId="25997235-6328-4fee-8f84-6a87050bf096" providerId="ADAL" clId="{EB3852BC-06E7-4E75-9EE6-3BAF2D7AB513}" dt="2025-05-02T17:29:18.461" v="5034" actId="115"/>
          <ac:spMkLst>
            <pc:docMk/>
            <pc:sldMk cId="3335069941" sldId="302"/>
            <ac:spMk id="3" creationId="{9448D7B4-0A9F-46F5-93C2-444FF5AD34D2}"/>
          </ac:spMkLst>
        </pc:spChg>
      </pc:sldChg>
      <pc:sldChg chg="modSp mod">
        <pc:chgData name="Jeff Gallant" userId="25997235-6328-4fee-8f84-6a87050bf096" providerId="ADAL" clId="{EB3852BC-06E7-4E75-9EE6-3BAF2D7AB513}" dt="2025-05-02T13:24:05.489" v="4572" actId="20577"/>
        <pc:sldMkLst>
          <pc:docMk/>
          <pc:sldMk cId="174088732" sldId="338"/>
        </pc:sldMkLst>
        <pc:spChg chg="mod">
          <ac:chgData name="Jeff Gallant" userId="25997235-6328-4fee-8f84-6a87050bf096" providerId="ADAL" clId="{EB3852BC-06E7-4E75-9EE6-3BAF2D7AB513}" dt="2025-05-02T13:24:05.489" v="4572" actId="20577"/>
          <ac:spMkLst>
            <pc:docMk/>
            <pc:sldMk cId="174088732" sldId="338"/>
            <ac:spMk id="3" creationId="{62E21C6A-A6D9-4D68-8A2C-3483EAD4A4F5}"/>
          </ac:spMkLst>
        </pc:spChg>
      </pc:sldChg>
      <pc:sldChg chg="del">
        <pc:chgData name="Jeff Gallant" userId="25997235-6328-4fee-8f84-6a87050bf096" providerId="ADAL" clId="{EB3852BC-06E7-4E75-9EE6-3BAF2D7AB513}" dt="2025-05-02T13:15:36.743" v="4512" actId="47"/>
        <pc:sldMkLst>
          <pc:docMk/>
          <pc:sldMk cId="3827386423" sldId="339"/>
        </pc:sldMkLst>
      </pc:sldChg>
      <pc:sldChg chg="modSp mod">
        <pc:chgData name="Jeff Gallant" userId="25997235-6328-4fee-8f84-6a87050bf096" providerId="ADAL" clId="{EB3852BC-06E7-4E75-9EE6-3BAF2D7AB513}" dt="2025-05-02T13:41:27.742" v="4874" actId="962"/>
        <pc:sldMkLst>
          <pc:docMk/>
          <pc:sldMk cId="1672047437" sldId="340"/>
        </pc:sldMkLst>
        <pc:spChg chg="mod">
          <ac:chgData name="Jeff Gallant" userId="25997235-6328-4fee-8f84-6a87050bf096" providerId="ADAL" clId="{EB3852BC-06E7-4E75-9EE6-3BAF2D7AB513}" dt="2025-05-02T12:29:49.454" v="1" actId="20577"/>
          <ac:spMkLst>
            <pc:docMk/>
            <pc:sldMk cId="1672047437" sldId="340"/>
            <ac:spMk id="2" creationId="{2DD3D14D-C625-46A6-AF49-A179B7666F77}"/>
          </ac:spMkLst>
        </pc:spChg>
        <pc:picChg chg="mod">
          <ac:chgData name="Jeff Gallant" userId="25997235-6328-4fee-8f84-6a87050bf096" providerId="ADAL" clId="{EB3852BC-06E7-4E75-9EE6-3BAF2D7AB513}" dt="2025-05-02T13:41:23.873" v="4873" actId="962"/>
          <ac:picMkLst>
            <pc:docMk/>
            <pc:sldMk cId="1672047437" sldId="340"/>
            <ac:picMk id="5" creationId="{501C245C-D8A3-4A8B-A4BC-703745CDE4B2}"/>
          </ac:picMkLst>
        </pc:picChg>
        <pc:picChg chg="mod">
          <ac:chgData name="Jeff Gallant" userId="25997235-6328-4fee-8f84-6a87050bf096" providerId="ADAL" clId="{EB3852BC-06E7-4E75-9EE6-3BAF2D7AB513}" dt="2025-05-02T13:41:27.742" v="4874" actId="962"/>
          <ac:picMkLst>
            <pc:docMk/>
            <pc:sldMk cId="1672047437" sldId="340"/>
            <ac:picMk id="6" creationId="{5A5B5532-D060-424D-A1BA-85B1A1318E60}"/>
          </ac:picMkLst>
        </pc:picChg>
      </pc:sldChg>
      <pc:sldChg chg="modSp mod">
        <pc:chgData name="Jeff Gallant" userId="25997235-6328-4fee-8f84-6a87050bf096" providerId="ADAL" clId="{EB3852BC-06E7-4E75-9EE6-3BAF2D7AB513}" dt="2025-05-02T13:23:26.036" v="4570" actId="27636"/>
        <pc:sldMkLst>
          <pc:docMk/>
          <pc:sldMk cId="1425211662" sldId="343"/>
        </pc:sldMkLst>
        <pc:spChg chg="mod">
          <ac:chgData name="Jeff Gallant" userId="25997235-6328-4fee-8f84-6a87050bf096" providerId="ADAL" clId="{EB3852BC-06E7-4E75-9EE6-3BAF2D7AB513}" dt="2025-05-02T13:23:26.036" v="4570" actId="27636"/>
          <ac:spMkLst>
            <pc:docMk/>
            <pc:sldMk cId="1425211662" sldId="343"/>
            <ac:spMk id="4" creationId="{356EE685-A42C-41CC-B76C-322570851461}"/>
          </ac:spMkLst>
        </pc:spChg>
      </pc:sldChg>
      <pc:sldChg chg="modSp mod">
        <pc:chgData name="Jeff Gallant" userId="25997235-6328-4fee-8f84-6a87050bf096" providerId="ADAL" clId="{EB3852BC-06E7-4E75-9EE6-3BAF2D7AB513}" dt="2025-05-02T13:27:17.965" v="4810" actId="1076"/>
        <pc:sldMkLst>
          <pc:docMk/>
          <pc:sldMk cId="76665472" sldId="355"/>
        </pc:sldMkLst>
        <pc:spChg chg="mod">
          <ac:chgData name="Jeff Gallant" userId="25997235-6328-4fee-8f84-6a87050bf096" providerId="ADAL" clId="{EB3852BC-06E7-4E75-9EE6-3BAF2D7AB513}" dt="2025-05-02T13:27:17.965" v="4810" actId="1076"/>
          <ac:spMkLst>
            <pc:docMk/>
            <pc:sldMk cId="76665472" sldId="355"/>
            <ac:spMk id="2" creationId="{3C825633-3174-4E92-9C69-306DE86C543D}"/>
          </ac:spMkLst>
        </pc:spChg>
        <pc:spChg chg="mod">
          <ac:chgData name="Jeff Gallant" userId="25997235-6328-4fee-8f84-6a87050bf096" providerId="ADAL" clId="{EB3852BC-06E7-4E75-9EE6-3BAF2D7AB513}" dt="2025-05-02T13:27:08.547" v="4808" actId="1076"/>
          <ac:spMkLst>
            <pc:docMk/>
            <pc:sldMk cId="76665472" sldId="355"/>
            <ac:spMk id="3" creationId="{41FBC87D-6DAE-4609-87D9-392859AD2079}"/>
          </ac:spMkLst>
        </pc:spChg>
      </pc:sldChg>
      <pc:sldChg chg="modSp mod">
        <pc:chgData name="Jeff Gallant" userId="25997235-6328-4fee-8f84-6a87050bf096" providerId="ADAL" clId="{EB3852BC-06E7-4E75-9EE6-3BAF2D7AB513}" dt="2025-05-02T13:42:58.333" v="4881" actId="962"/>
        <pc:sldMkLst>
          <pc:docMk/>
          <pc:sldMk cId="2945617205" sldId="373"/>
        </pc:sldMkLst>
        <pc:spChg chg="mod">
          <ac:chgData name="Jeff Gallant" userId="25997235-6328-4fee-8f84-6a87050bf096" providerId="ADAL" clId="{EB3852BC-06E7-4E75-9EE6-3BAF2D7AB513}" dt="2025-05-02T13:41:12.744" v="4872" actId="962"/>
          <ac:spMkLst>
            <pc:docMk/>
            <pc:sldMk cId="2945617205" sldId="373"/>
            <ac:spMk id="13" creationId="{60B28618-A028-6B78-7F16-3CDDF9AEFD31}"/>
          </ac:spMkLst>
        </pc:spChg>
        <pc:graphicFrameChg chg="mod">
          <ac:chgData name="Jeff Gallant" userId="25997235-6328-4fee-8f84-6a87050bf096" providerId="ADAL" clId="{EB3852BC-06E7-4E75-9EE6-3BAF2D7AB513}" dt="2025-05-02T13:42:58.333" v="4881" actId="962"/>
          <ac:graphicFrameMkLst>
            <pc:docMk/>
            <pc:sldMk cId="2945617205" sldId="373"/>
            <ac:graphicFrameMk id="12" creationId="{04BBE7DD-790C-D231-BC46-6A9A778798DF}"/>
          </ac:graphicFrameMkLst>
        </pc:graphicFrameChg>
      </pc:sldChg>
      <pc:sldChg chg="modSp mod">
        <pc:chgData name="Jeff Gallant" userId="25997235-6328-4fee-8f84-6a87050bf096" providerId="ADAL" clId="{EB3852BC-06E7-4E75-9EE6-3BAF2D7AB513}" dt="2025-05-02T13:45:20.799" v="4932" actId="13244"/>
        <pc:sldMkLst>
          <pc:docMk/>
          <pc:sldMk cId="3655254301" sldId="378"/>
        </pc:sldMkLst>
        <pc:spChg chg="mod ord">
          <ac:chgData name="Jeff Gallant" userId="25997235-6328-4fee-8f84-6a87050bf096" providerId="ADAL" clId="{EB3852BC-06E7-4E75-9EE6-3BAF2D7AB513}" dt="2025-05-02T13:45:20.799" v="4932" actId="13244"/>
          <ac:spMkLst>
            <pc:docMk/>
            <pc:sldMk cId="3655254301" sldId="378"/>
            <ac:spMk id="3" creationId="{0765FBEE-A647-4ED6-5B5E-4B17D180573C}"/>
          </ac:spMkLst>
        </pc:spChg>
        <pc:spChg chg="ord">
          <ac:chgData name="Jeff Gallant" userId="25997235-6328-4fee-8f84-6a87050bf096" providerId="ADAL" clId="{EB3852BC-06E7-4E75-9EE6-3BAF2D7AB513}" dt="2025-05-02T13:45:08.279" v="4928" actId="13244"/>
          <ac:spMkLst>
            <pc:docMk/>
            <pc:sldMk cId="3655254301" sldId="378"/>
            <ac:spMk id="41" creationId="{17115F77-2FAE-4CA7-9A7F-10D5F2C8F831}"/>
          </ac:spMkLst>
        </pc:spChg>
        <pc:picChg chg="mod ord">
          <ac:chgData name="Jeff Gallant" userId="25997235-6328-4fee-8f84-6a87050bf096" providerId="ADAL" clId="{EB3852BC-06E7-4E75-9EE6-3BAF2D7AB513}" dt="2025-05-02T13:45:10.096" v="4930"/>
          <ac:picMkLst>
            <pc:docMk/>
            <pc:sldMk cId="3655254301" sldId="378"/>
            <ac:picMk id="27" creationId="{B5EBEA29-618A-48D9-B801-92D35113A62C}"/>
          </ac:picMkLst>
        </pc:picChg>
      </pc:sldChg>
      <pc:sldChg chg="modSp mod">
        <pc:chgData name="Jeff Gallant" userId="25997235-6328-4fee-8f84-6a87050bf096" providerId="ADAL" clId="{EB3852BC-06E7-4E75-9EE6-3BAF2D7AB513}" dt="2025-05-02T12:31:28.477" v="38" actId="6549"/>
        <pc:sldMkLst>
          <pc:docMk/>
          <pc:sldMk cId="3090934522" sldId="379"/>
        </pc:sldMkLst>
        <pc:spChg chg="mod">
          <ac:chgData name="Jeff Gallant" userId="25997235-6328-4fee-8f84-6a87050bf096" providerId="ADAL" clId="{EB3852BC-06E7-4E75-9EE6-3BAF2D7AB513}" dt="2025-05-02T12:31:28.477" v="38" actId="6549"/>
          <ac:spMkLst>
            <pc:docMk/>
            <pc:sldMk cId="3090934522" sldId="379"/>
            <ac:spMk id="3" creationId="{367D589A-36E9-1754-498E-A3D1A5A6172E}"/>
          </ac:spMkLst>
        </pc:spChg>
      </pc:sldChg>
      <pc:sldChg chg="modSp mod">
        <pc:chgData name="Jeff Gallant" userId="25997235-6328-4fee-8f84-6a87050bf096" providerId="ADAL" clId="{EB3852BC-06E7-4E75-9EE6-3BAF2D7AB513}" dt="2025-05-02T13:24:55.825" v="4592" actId="20577"/>
        <pc:sldMkLst>
          <pc:docMk/>
          <pc:sldMk cId="1521104590" sldId="380"/>
        </pc:sldMkLst>
        <pc:spChg chg="mod">
          <ac:chgData name="Jeff Gallant" userId="25997235-6328-4fee-8f84-6a87050bf096" providerId="ADAL" clId="{EB3852BC-06E7-4E75-9EE6-3BAF2D7AB513}" dt="2025-05-02T13:24:55.825" v="4592" actId="20577"/>
          <ac:spMkLst>
            <pc:docMk/>
            <pc:sldMk cId="1521104590" sldId="380"/>
            <ac:spMk id="3" creationId="{196F738F-87B4-006A-A45D-A5A8F76F7690}"/>
          </ac:spMkLst>
        </pc:spChg>
      </pc:sldChg>
      <pc:sldChg chg="modSp mod ord">
        <pc:chgData name="Jeff Gallant" userId="25997235-6328-4fee-8f84-6a87050bf096" providerId="ADAL" clId="{EB3852BC-06E7-4E75-9EE6-3BAF2D7AB513}" dt="2025-05-02T13:43:01.561" v="4882" actId="962"/>
        <pc:sldMkLst>
          <pc:docMk/>
          <pc:sldMk cId="3580236189" sldId="381"/>
        </pc:sldMkLst>
        <pc:picChg chg="mod">
          <ac:chgData name="Jeff Gallant" userId="25997235-6328-4fee-8f84-6a87050bf096" providerId="ADAL" clId="{EB3852BC-06E7-4E75-9EE6-3BAF2D7AB513}" dt="2025-05-02T13:43:01.561" v="4882" actId="962"/>
          <ac:picMkLst>
            <pc:docMk/>
            <pc:sldMk cId="3580236189" sldId="381"/>
            <ac:picMk id="6" creationId="{642FB03B-0307-2ED6-D6D9-D9D7641AD2B6}"/>
          </ac:picMkLst>
        </pc:picChg>
      </pc:sldChg>
      <pc:sldChg chg="addSp delSp modSp mod">
        <pc:chgData name="Jeff Gallant" userId="25997235-6328-4fee-8f84-6a87050bf096" providerId="ADAL" clId="{EB3852BC-06E7-4E75-9EE6-3BAF2D7AB513}" dt="2025-05-02T13:43:50.512" v="4894" actId="13238"/>
        <pc:sldMkLst>
          <pc:docMk/>
          <pc:sldMk cId="948558500" sldId="382"/>
        </pc:sldMkLst>
        <pc:graphicFrameChg chg="add mod">
          <ac:chgData name="Jeff Gallant" userId="25997235-6328-4fee-8f84-6a87050bf096" providerId="ADAL" clId="{EB3852BC-06E7-4E75-9EE6-3BAF2D7AB513}" dt="2025-05-02T13:31:45.394" v="4829" actId="1076"/>
          <ac:graphicFrameMkLst>
            <pc:docMk/>
            <pc:sldMk cId="948558500" sldId="382"/>
            <ac:graphicFrameMk id="2" creationId="{6DC28458-CB28-725C-377C-2D5AB0A7F499}"/>
          </ac:graphicFrameMkLst>
        </pc:graphicFrameChg>
        <pc:graphicFrameChg chg="add mod modGraphic">
          <ac:chgData name="Jeff Gallant" userId="25997235-6328-4fee-8f84-6a87050bf096" providerId="ADAL" clId="{EB3852BC-06E7-4E75-9EE6-3BAF2D7AB513}" dt="2025-05-02T13:43:50.512" v="4894" actId="13238"/>
          <ac:graphicFrameMkLst>
            <pc:docMk/>
            <pc:sldMk cId="948558500" sldId="382"/>
            <ac:graphicFrameMk id="3" creationId="{66B424A9-585D-9448-4B66-74A0E5469545}"/>
          </ac:graphicFrameMkLst>
        </pc:graphicFrameChg>
        <pc:graphicFrameChg chg="del">
          <ac:chgData name="Jeff Gallant" userId="25997235-6328-4fee-8f84-6a87050bf096" providerId="ADAL" clId="{EB3852BC-06E7-4E75-9EE6-3BAF2D7AB513}" dt="2025-05-02T13:31:22.421" v="4826" actId="478"/>
          <ac:graphicFrameMkLst>
            <pc:docMk/>
            <pc:sldMk cId="948558500" sldId="382"/>
            <ac:graphicFrameMk id="4" creationId="{0959DADE-D19E-A351-9A05-EFEF1259ED9E}"/>
          </ac:graphicFrameMkLst>
        </pc:graphicFrameChg>
      </pc:sldChg>
      <pc:sldChg chg="addSp delSp modSp mod">
        <pc:chgData name="Jeff Gallant" userId="25997235-6328-4fee-8f84-6a87050bf096" providerId="ADAL" clId="{EB3852BC-06E7-4E75-9EE6-3BAF2D7AB513}" dt="2025-05-02T13:43:47.042" v="4893" actId="13238"/>
        <pc:sldMkLst>
          <pc:docMk/>
          <pc:sldMk cId="571222872" sldId="391"/>
        </pc:sldMkLst>
        <pc:graphicFrameChg chg="del">
          <ac:chgData name="Jeff Gallant" userId="25997235-6328-4fee-8f84-6a87050bf096" providerId="ADAL" clId="{EB3852BC-06E7-4E75-9EE6-3BAF2D7AB513}" dt="2025-05-02T13:30:14.977" v="4820" actId="478"/>
          <ac:graphicFrameMkLst>
            <pc:docMk/>
            <pc:sldMk cId="571222872" sldId="391"/>
            <ac:graphicFrameMk id="2" creationId="{D309B772-2B1F-D2A4-C713-37BE1EE2859B}"/>
          </ac:graphicFrameMkLst>
        </pc:graphicFrameChg>
        <pc:graphicFrameChg chg="add mod">
          <ac:chgData name="Jeff Gallant" userId="25997235-6328-4fee-8f84-6a87050bf096" providerId="ADAL" clId="{EB3852BC-06E7-4E75-9EE6-3BAF2D7AB513}" dt="2025-05-02T13:31:03.322" v="4821"/>
          <ac:graphicFrameMkLst>
            <pc:docMk/>
            <pc:sldMk cId="571222872" sldId="391"/>
            <ac:graphicFrameMk id="3" creationId="{A20C5929-2BE1-DC3C-457C-C68BD31CA621}"/>
          </ac:graphicFrameMkLst>
        </pc:graphicFrameChg>
        <pc:graphicFrameChg chg="add mod modGraphic">
          <ac:chgData name="Jeff Gallant" userId="25997235-6328-4fee-8f84-6a87050bf096" providerId="ADAL" clId="{EB3852BC-06E7-4E75-9EE6-3BAF2D7AB513}" dt="2025-05-02T13:43:47.042" v="4893" actId="13238"/>
          <ac:graphicFrameMkLst>
            <pc:docMk/>
            <pc:sldMk cId="571222872" sldId="391"/>
            <ac:graphicFrameMk id="4" creationId="{F9EDF5A9-FC65-1F96-CC33-A71F2C6047FD}"/>
          </ac:graphicFrameMkLst>
        </pc:graphicFrameChg>
      </pc:sldChg>
      <pc:sldChg chg="addSp delSp modSp mod">
        <pc:chgData name="Jeff Gallant" userId="25997235-6328-4fee-8f84-6a87050bf096" providerId="ADAL" clId="{EB3852BC-06E7-4E75-9EE6-3BAF2D7AB513}" dt="2025-05-02T13:43:42.216" v="4892" actId="13238"/>
        <pc:sldMkLst>
          <pc:docMk/>
          <pc:sldMk cId="2582562813" sldId="392"/>
        </pc:sldMkLst>
        <pc:spChg chg="mod">
          <ac:chgData name="Jeff Gallant" userId="25997235-6328-4fee-8f84-6a87050bf096" providerId="ADAL" clId="{EB3852BC-06E7-4E75-9EE6-3BAF2D7AB513}" dt="2025-05-02T13:29:49.160" v="4814" actId="26606"/>
          <ac:spMkLst>
            <pc:docMk/>
            <pc:sldMk cId="2582562813" sldId="392"/>
            <ac:spMk id="6" creationId="{CBAFAE49-CA84-0531-80DC-40FE12529E1B}"/>
          </ac:spMkLst>
        </pc:spChg>
        <pc:spChg chg="mod">
          <ac:chgData name="Jeff Gallant" userId="25997235-6328-4fee-8f84-6a87050bf096" providerId="ADAL" clId="{EB3852BC-06E7-4E75-9EE6-3BAF2D7AB513}" dt="2025-05-02T13:29:49.160" v="4814" actId="26606"/>
          <ac:spMkLst>
            <pc:docMk/>
            <pc:sldMk cId="2582562813" sldId="392"/>
            <ac:spMk id="8" creationId="{EE4D0138-1C0B-DCB2-CF54-EE6430DAF247}"/>
          </ac:spMkLst>
        </pc:spChg>
        <pc:spChg chg="add del">
          <ac:chgData name="Jeff Gallant" userId="25997235-6328-4fee-8f84-6a87050bf096" providerId="ADAL" clId="{EB3852BC-06E7-4E75-9EE6-3BAF2D7AB513}" dt="2025-05-02T13:29:49.160" v="4814" actId="26606"/>
          <ac:spMkLst>
            <pc:docMk/>
            <pc:sldMk cId="2582562813" sldId="392"/>
            <ac:spMk id="29" creationId="{1A95671B-3CC6-4792-9114-B74FAEA224E6}"/>
          </ac:spMkLst>
        </pc:spChg>
        <pc:grpChg chg="add del">
          <ac:chgData name="Jeff Gallant" userId="25997235-6328-4fee-8f84-6a87050bf096" providerId="ADAL" clId="{EB3852BC-06E7-4E75-9EE6-3BAF2D7AB513}" dt="2025-05-02T13:29:49.160" v="4814" actId="26606"/>
          <ac:grpSpMkLst>
            <pc:docMk/>
            <pc:sldMk cId="2582562813" sldId="392"/>
            <ac:grpSpMk id="34" creationId="{6258F736-B256-8039-9DC6-F4E49A5C5AD5}"/>
          </ac:grpSpMkLst>
        </pc:grpChg>
        <pc:graphicFrameChg chg="del">
          <ac:chgData name="Jeff Gallant" userId="25997235-6328-4fee-8f84-6a87050bf096" providerId="ADAL" clId="{EB3852BC-06E7-4E75-9EE6-3BAF2D7AB513}" dt="2025-05-02T13:27:58.241" v="4811" actId="478"/>
          <ac:graphicFrameMkLst>
            <pc:docMk/>
            <pc:sldMk cId="2582562813" sldId="392"/>
            <ac:graphicFrameMk id="2" creationId="{9EBBD4BE-3AAF-9A3D-FFDE-BA911F0BB0B5}"/>
          </ac:graphicFrameMkLst>
        </pc:graphicFrameChg>
        <pc:graphicFrameChg chg="add mod modGraphic">
          <ac:chgData name="Jeff Gallant" userId="25997235-6328-4fee-8f84-6a87050bf096" providerId="ADAL" clId="{EB3852BC-06E7-4E75-9EE6-3BAF2D7AB513}" dt="2025-05-02T13:29:49.160" v="4814" actId="26606"/>
          <ac:graphicFrameMkLst>
            <pc:docMk/>
            <pc:sldMk cId="2582562813" sldId="392"/>
            <ac:graphicFrameMk id="3" creationId="{22701EEC-9299-8B23-79F8-E966F898F94B}"/>
          </ac:graphicFrameMkLst>
        </pc:graphicFrameChg>
        <pc:graphicFrameChg chg="add mod modGraphic">
          <ac:chgData name="Jeff Gallant" userId="25997235-6328-4fee-8f84-6a87050bf096" providerId="ADAL" clId="{EB3852BC-06E7-4E75-9EE6-3BAF2D7AB513}" dt="2025-05-02T13:43:42.216" v="4892" actId="13238"/>
          <ac:graphicFrameMkLst>
            <pc:docMk/>
            <pc:sldMk cId="2582562813" sldId="392"/>
            <ac:graphicFrameMk id="4" creationId="{41C577F9-0253-9F4E-8AF7-C58984A2DACC}"/>
          </ac:graphicFrameMkLst>
        </pc:graphicFrameChg>
      </pc:sldChg>
      <pc:sldChg chg="addSp modSp mod">
        <pc:chgData name="Jeff Gallant" userId="25997235-6328-4fee-8f84-6a87050bf096" providerId="ADAL" clId="{EB3852BC-06E7-4E75-9EE6-3BAF2D7AB513}" dt="2025-05-02T13:44:05.369" v="4901" actId="20577"/>
        <pc:sldMkLst>
          <pc:docMk/>
          <pc:sldMk cId="3672052842" sldId="393"/>
        </pc:sldMkLst>
        <pc:spChg chg="add mod">
          <ac:chgData name="Jeff Gallant" userId="25997235-6328-4fee-8f84-6a87050bf096" providerId="ADAL" clId="{EB3852BC-06E7-4E75-9EE6-3BAF2D7AB513}" dt="2025-05-02T13:44:05.369" v="4901" actId="20577"/>
          <ac:spMkLst>
            <pc:docMk/>
            <pc:sldMk cId="3672052842" sldId="393"/>
            <ac:spMk id="2" creationId="{B6CF6EBC-4449-29A8-4777-0CEC2D6FE020}"/>
          </ac:spMkLst>
        </pc:spChg>
        <pc:picChg chg="mod">
          <ac:chgData name="Jeff Gallant" userId="25997235-6328-4fee-8f84-6a87050bf096" providerId="ADAL" clId="{EB3852BC-06E7-4E75-9EE6-3BAF2D7AB513}" dt="2025-05-02T13:41:34.173" v="4875" actId="962"/>
          <ac:picMkLst>
            <pc:docMk/>
            <pc:sldMk cId="3672052842" sldId="393"/>
            <ac:picMk id="3" creationId="{2AC9AAF7-04D1-48A4-358C-915580E4A425}"/>
          </ac:picMkLst>
        </pc:picChg>
      </pc:sldChg>
      <pc:sldChg chg="modSp mod">
        <pc:chgData name="Jeff Gallant" userId="25997235-6328-4fee-8f84-6a87050bf096" providerId="ADAL" clId="{EB3852BC-06E7-4E75-9EE6-3BAF2D7AB513}" dt="2025-05-02T13:44:32.637" v="4923" actId="20577"/>
        <pc:sldMkLst>
          <pc:docMk/>
          <pc:sldMk cId="3208357767" sldId="394"/>
        </pc:sldMkLst>
        <pc:spChg chg="mod">
          <ac:chgData name="Jeff Gallant" userId="25997235-6328-4fee-8f84-6a87050bf096" providerId="ADAL" clId="{EB3852BC-06E7-4E75-9EE6-3BAF2D7AB513}" dt="2025-05-02T13:44:32.637" v="4923" actId="20577"/>
          <ac:spMkLst>
            <pc:docMk/>
            <pc:sldMk cId="3208357767" sldId="394"/>
            <ac:spMk id="2" creationId="{25E5E9FD-8495-B6E0-9762-1E2F4E402338}"/>
          </ac:spMkLst>
        </pc:spChg>
        <pc:picChg chg="mod">
          <ac:chgData name="Jeff Gallant" userId="25997235-6328-4fee-8f84-6a87050bf096" providerId="ADAL" clId="{EB3852BC-06E7-4E75-9EE6-3BAF2D7AB513}" dt="2025-05-02T13:43:12.384" v="4886" actId="962"/>
          <ac:picMkLst>
            <pc:docMk/>
            <pc:sldMk cId="3208357767" sldId="394"/>
            <ac:picMk id="6" creationId="{642FB03B-0307-2ED6-D6D9-D9D7641AD2B6}"/>
          </ac:picMkLst>
        </pc:picChg>
      </pc:sldChg>
      <pc:sldChg chg="modSp mod">
        <pc:chgData name="Jeff Gallant" userId="25997235-6328-4fee-8f84-6a87050bf096" providerId="ADAL" clId="{EB3852BC-06E7-4E75-9EE6-3BAF2D7AB513}" dt="2025-05-02T13:44:16.913" v="4903" actId="20577"/>
        <pc:sldMkLst>
          <pc:docMk/>
          <pc:sldMk cId="4167111934" sldId="395"/>
        </pc:sldMkLst>
        <pc:spChg chg="mod">
          <ac:chgData name="Jeff Gallant" userId="25997235-6328-4fee-8f84-6a87050bf096" providerId="ADAL" clId="{EB3852BC-06E7-4E75-9EE6-3BAF2D7AB513}" dt="2025-05-02T13:44:16.913" v="4903" actId="20577"/>
          <ac:spMkLst>
            <pc:docMk/>
            <pc:sldMk cId="4167111934" sldId="395"/>
            <ac:spMk id="2" creationId="{25E5E9FD-8495-B6E0-9762-1E2F4E402338}"/>
          </ac:spMkLst>
        </pc:spChg>
        <pc:picChg chg="mod">
          <ac:chgData name="Jeff Gallant" userId="25997235-6328-4fee-8f84-6a87050bf096" providerId="ADAL" clId="{EB3852BC-06E7-4E75-9EE6-3BAF2D7AB513}" dt="2025-05-02T13:43:29.202" v="4889" actId="962"/>
          <ac:picMkLst>
            <pc:docMk/>
            <pc:sldMk cId="4167111934" sldId="395"/>
            <ac:picMk id="6" creationId="{642FB03B-0307-2ED6-D6D9-D9D7641AD2B6}"/>
          </ac:picMkLst>
        </pc:picChg>
      </pc:sldChg>
      <pc:sldChg chg="modSp mod">
        <pc:chgData name="Jeff Gallant" userId="25997235-6328-4fee-8f84-6a87050bf096" providerId="ADAL" clId="{EB3852BC-06E7-4E75-9EE6-3BAF2D7AB513}" dt="2025-05-02T13:43:02.791" v="4883" actId="962"/>
        <pc:sldMkLst>
          <pc:docMk/>
          <pc:sldMk cId="3723535804" sldId="396"/>
        </pc:sldMkLst>
        <pc:picChg chg="mod">
          <ac:chgData name="Jeff Gallant" userId="25997235-6328-4fee-8f84-6a87050bf096" providerId="ADAL" clId="{EB3852BC-06E7-4E75-9EE6-3BAF2D7AB513}" dt="2025-05-02T13:43:02.791" v="4883" actId="962"/>
          <ac:picMkLst>
            <pc:docMk/>
            <pc:sldMk cId="3723535804" sldId="396"/>
            <ac:picMk id="6" creationId="{642FB03B-0307-2ED6-D6D9-D9D7641AD2B6}"/>
          </ac:picMkLst>
        </pc:picChg>
      </pc:sldChg>
      <pc:sldChg chg="modSp mod">
        <pc:chgData name="Jeff Gallant" userId="25997235-6328-4fee-8f84-6a87050bf096" providerId="ADAL" clId="{EB3852BC-06E7-4E75-9EE6-3BAF2D7AB513}" dt="2025-05-02T13:16:29.029" v="4516" actId="6549"/>
        <pc:sldMkLst>
          <pc:docMk/>
          <pc:sldMk cId="3763010499" sldId="397"/>
        </pc:sldMkLst>
        <pc:spChg chg="mod">
          <ac:chgData name="Jeff Gallant" userId="25997235-6328-4fee-8f84-6a87050bf096" providerId="ADAL" clId="{EB3852BC-06E7-4E75-9EE6-3BAF2D7AB513}" dt="2025-05-02T13:16:29.029" v="4516" actId="6549"/>
          <ac:spMkLst>
            <pc:docMk/>
            <pc:sldMk cId="3763010499" sldId="397"/>
            <ac:spMk id="3" creationId="{3136043C-80DF-8C32-21A5-6B05A42D9FEB}"/>
          </ac:spMkLst>
        </pc:spChg>
      </pc:sldChg>
      <pc:sldChg chg="addSp modSp new mod setBg">
        <pc:chgData name="Jeff Gallant" userId="25997235-6328-4fee-8f84-6a87050bf096" providerId="ADAL" clId="{EB3852BC-06E7-4E75-9EE6-3BAF2D7AB513}" dt="2025-05-02T13:15:07.365" v="4511" actId="14100"/>
        <pc:sldMkLst>
          <pc:docMk/>
          <pc:sldMk cId="1508439255" sldId="400"/>
        </pc:sldMkLst>
        <pc:spChg chg="mod">
          <ac:chgData name="Jeff Gallant" userId="25997235-6328-4fee-8f84-6a87050bf096" providerId="ADAL" clId="{EB3852BC-06E7-4E75-9EE6-3BAF2D7AB513}" dt="2025-05-02T13:11:39.907" v="4367" actId="26606"/>
          <ac:spMkLst>
            <pc:docMk/>
            <pc:sldMk cId="1508439255" sldId="400"/>
            <ac:spMk id="2" creationId="{CB6182DA-877C-1527-E7C6-9F312CB2FF5B}"/>
          </ac:spMkLst>
        </pc:spChg>
        <pc:spChg chg="mod">
          <ac:chgData name="Jeff Gallant" userId="25997235-6328-4fee-8f84-6a87050bf096" providerId="ADAL" clId="{EB3852BC-06E7-4E75-9EE6-3BAF2D7AB513}" dt="2025-05-02T13:15:07.365" v="4511" actId="14100"/>
          <ac:spMkLst>
            <pc:docMk/>
            <pc:sldMk cId="1508439255" sldId="400"/>
            <ac:spMk id="3" creationId="{E5A26087-8FD3-F9EE-2C2A-08EC77A702C2}"/>
          </ac:spMkLst>
        </pc:spChg>
        <pc:spChg chg="add">
          <ac:chgData name="Jeff Gallant" userId="25997235-6328-4fee-8f84-6a87050bf096" providerId="ADAL" clId="{EB3852BC-06E7-4E75-9EE6-3BAF2D7AB513}" dt="2025-05-02T13:11:39.907" v="4367" actId="26606"/>
          <ac:spMkLst>
            <pc:docMk/>
            <pc:sldMk cId="1508439255" sldId="400"/>
            <ac:spMk id="8" creationId="{09588DA8-065E-4F6F-8EFD-43104AB2E0CF}"/>
          </ac:spMkLst>
        </pc:spChg>
        <pc:spChg chg="add">
          <ac:chgData name="Jeff Gallant" userId="25997235-6328-4fee-8f84-6a87050bf096" providerId="ADAL" clId="{EB3852BC-06E7-4E75-9EE6-3BAF2D7AB513}" dt="2025-05-02T13:11:39.907" v="4367" actId="26606"/>
          <ac:spMkLst>
            <pc:docMk/>
            <pc:sldMk cId="1508439255" sldId="400"/>
            <ac:spMk id="10" creationId="{C4285719-470E-454C-AF62-8323075F1F5B}"/>
          </ac:spMkLst>
        </pc:spChg>
        <pc:spChg chg="add">
          <ac:chgData name="Jeff Gallant" userId="25997235-6328-4fee-8f84-6a87050bf096" providerId="ADAL" clId="{EB3852BC-06E7-4E75-9EE6-3BAF2D7AB513}" dt="2025-05-02T13:11:39.907" v="4367" actId="26606"/>
          <ac:spMkLst>
            <pc:docMk/>
            <pc:sldMk cId="1508439255" sldId="400"/>
            <ac:spMk id="12" creationId="{CD9FE4EF-C4D8-49A0-B2FF-81D8DB7D8A24}"/>
          </ac:spMkLst>
        </pc:spChg>
        <pc:spChg chg="add">
          <ac:chgData name="Jeff Gallant" userId="25997235-6328-4fee-8f84-6a87050bf096" providerId="ADAL" clId="{EB3852BC-06E7-4E75-9EE6-3BAF2D7AB513}" dt="2025-05-02T13:11:39.907" v="4367" actId="26606"/>
          <ac:spMkLst>
            <pc:docMk/>
            <pc:sldMk cId="1508439255" sldId="400"/>
            <ac:spMk id="14" creationId="{4300840D-0A0B-4512-BACA-B439D5B9C57C}"/>
          </ac:spMkLst>
        </pc:spChg>
        <pc:spChg chg="add">
          <ac:chgData name="Jeff Gallant" userId="25997235-6328-4fee-8f84-6a87050bf096" providerId="ADAL" clId="{EB3852BC-06E7-4E75-9EE6-3BAF2D7AB513}" dt="2025-05-02T13:11:39.907" v="4367" actId="26606"/>
          <ac:spMkLst>
            <pc:docMk/>
            <pc:sldMk cId="1508439255" sldId="400"/>
            <ac:spMk id="16" creationId="{D2B78728-A580-49A7-84F9-6EF6F583ADE0}"/>
          </ac:spMkLst>
        </pc:spChg>
        <pc:spChg chg="add">
          <ac:chgData name="Jeff Gallant" userId="25997235-6328-4fee-8f84-6a87050bf096" providerId="ADAL" clId="{EB3852BC-06E7-4E75-9EE6-3BAF2D7AB513}" dt="2025-05-02T13:11:39.907" v="4367" actId="26606"/>
          <ac:spMkLst>
            <pc:docMk/>
            <pc:sldMk cId="1508439255" sldId="400"/>
            <ac:spMk id="18" creationId="{38FAA1A1-D861-433F-88FA-1E9D6FD31D11}"/>
          </ac:spMkLst>
        </pc:spChg>
        <pc:spChg chg="add">
          <ac:chgData name="Jeff Gallant" userId="25997235-6328-4fee-8f84-6a87050bf096" providerId="ADAL" clId="{EB3852BC-06E7-4E75-9EE6-3BAF2D7AB513}" dt="2025-05-02T13:11:39.907" v="4367" actId="26606"/>
          <ac:spMkLst>
            <pc:docMk/>
            <pc:sldMk cId="1508439255" sldId="400"/>
            <ac:spMk id="20" creationId="{8D71EDA1-87BF-4D5D-AB79-F346FD19278A}"/>
          </ac:spMkLst>
        </pc:spChg>
      </pc:sldChg>
      <pc:sldChg chg="addSp modSp add mod setBg">
        <pc:chgData name="Jeff Gallant" userId="25997235-6328-4fee-8f84-6a87050bf096" providerId="ADAL" clId="{EB3852BC-06E7-4E75-9EE6-3BAF2D7AB513}" dt="2025-05-02T13:13:57.001" v="4434" actId="1076"/>
        <pc:sldMkLst>
          <pc:docMk/>
          <pc:sldMk cId="4211227217" sldId="401"/>
        </pc:sldMkLst>
        <pc:spChg chg="mod">
          <ac:chgData name="Jeff Gallant" userId="25997235-6328-4fee-8f84-6a87050bf096" providerId="ADAL" clId="{EB3852BC-06E7-4E75-9EE6-3BAF2D7AB513}" dt="2025-05-02T13:13:57.001" v="4434" actId="1076"/>
          <ac:spMkLst>
            <pc:docMk/>
            <pc:sldMk cId="4211227217" sldId="401"/>
            <ac:spMk id="2" creationId="{D11738AE-4507-7220-DA74-E08345DCCBFC}"/>
          </ac:spMkLst>
        </pc:spChg>
        <pc:spChg chg="mod">
          <ac:chgData name="Jeff Gallant" userId="25997235-6328-4fee-8f84-6a87050bf096" providerId="ADAL" clId="{EB3852BC-06E7-4E75-9EE6-3BAF2D7AB513}" dt="2025-05-02T13:13:32.983" v="4396" actId="403"/>
          <ac:spMkLst>
            <pc:docMk/>
            <pc:sldMk cId="4211227217" sldId="401"/>
            <ac:spMk id="3" creationId="{169BC527-8922-6B29-EF16-24DD93339848}"/>
          </ac:spMkLst>
        </pc:spChg>
        <pc:spChg chg="add">
          <ac:chgData name="Jeff Gallant" userId="25997235-6328-4fee-8f84-6a87050bf096" providerId="ADAL" clId="{EB3852BC-06E7-4E75-9EE6-3BAF2D7AB513}" dt="2025-05-02T13:11:46.949" v="4369" actId="26606"/>
          <ac:spMkLst>
            <pc:docMk/>
            <pc:sldMk cId="4211227217" sldId="401"/>
            <ac:spMk id="8" creationId="{09588DA8-065E-4F6F-8EFD-43104AB2E0CF}"/>
          </ac:spMkLst>
        </pc:spChg>
        <pc:spChg chg="add">
          <ac:chgData name="Jeff Gallant" userId="25997235-6328-4fee-8f84-6a87050bf096" providerId="ADAL" clId="{EB3852BC-06E7-4E75-9EE6-3BAF2D7AB513}" dt="2025-05-02T13:11:46.949" v="4369" actId="26606"/>
          <ac:spMkLst>
            <pc:docMk/>
            <pc:sldMk cId="4211227217" sldId="401"/>
            <ac:spMk id="10" creationId="{C4285719-470E-454C-AF62-8323075F1F5B}"/>
          </ac:spMkLst>
        </pc:spChg>
        <pc:spChg chg="add">
          <ac:chgData name="Jeff Gallant" userId="25997235-6328-4fee-8f84-6a87050bf096" providerId="ADAL" clId="{EB3852BC-06E7-4E75-9EE6-3BAF2D7AB513}" dt="2025-05-02T13:11:46.949" v="4369" actId="26606"/>
          <ac:spMkLst>
            <pc:docMk/>
            <pc:sldMk cId="4211227217" sldId="401"/>
            <ac:spMk id="12" creationId="{CD9FE4EF-C4D8-49A0-B2FF-81D8DB7D8A24}"/>
          </ac:spMkLst>
        </pc:spChg>
        <pc:spChg chg="add">
          <ac:chgData name="Jeff Gallant" userId="25997235-6328-4fee-8f84-6a87050bf096" providerId="ADAL" clId="{EB3852BC-06E7-4E75-9EE6-3BAF2D7AB513}" dt="2025-05-02T13:11:46.949" v="4369" actId="26606"/>
          <ac:spMkLst>
            <pc:docMk/>
            <pc:sldMk cId="4211227217" sldId="401"/>
            <ac:spMk id="14" creationId="{4300840D-0A0B-4512-BACA-B439D5B9C57C}"/>
          </ac:spMkLst>
        </pc:spChg>
        <pc:spChg chg="add">
          <ac:chgData name="Jeff Gallant" userId="25997235-6328-4fee-8f84-6a87050bf096" providerId="ADAL" clId="{EB3852BC-06E7-4E75-9EE6-3BAF2D7AB513}" dt="2025-05-02T13:11:46.949" v="4369" actId="26606"/>
          <ac:spMkLst>
            <pc:docMk/>
            <pc:sldMk cId="4211227217" sldId="401"/>
            <ac:spMk id="16" creationId="{D2B78728-A580-49A7-84F9-6EF6F583ADE0}"/>
          </ac:spMkLst>
        </pc:spChg>
        <pc:spChg chg="add">
          <ac:chgData name="Jeff Gallant" userId="25997235-6328-4fee-8f84-6a87050bf096" providerId="ADAL" clId="{EB3852BC-06E7-4E75-9EE6-3BAF2D7AB513}" dt="2025-05-02T13:11:46.949" v="4369" actId="26606"/>
          <ac:spMkLst>
            <pc:docMk/>
            <pc:sldMk cId="4211227217" sldId="401"/>
            <ac:spMk id="18" creationId="{38FAA1A1-D861-433F-88FA-1E9D6FD31D11}"/>
          </ac:spMkLst>
        </pc:spChg>
        <pc:spChg chg="add">
          <ac:chgData name="Jeff Gallant" userId="25997235-6328-4fee-8f84-6a87050bf096" providerId="ADAL" clId="{EB3852BC-06E7-4E75-9EE6-3BAF2D7AB513}" dt="2025-05-02T13:11:46.949" v="4369" actId="26606"/>
          <ac:spMkLst>
            <pc:docMk/>
            <pc:sldMk cId="4211227217" sldId="401"/>
            <ac:spMk id="20" creationId="{8D71EDA1-87BF-4D5D-AB79-F346FD19278A}"/>
          </ac:spMkLst>
        </pc:spChg>
      </pc:sldChg>
      <pc:sldChg chg="addSp modSp add mod setBg">
        <pc:chgData name="Jeff Gallant" userId="25997235-6328-4fee-8f84-6a87050bf096" providerId="ADAL" clId="{EB3852BC-06E7-4E75-9EE6-3BAF2D7AB513}" dt="2025-05-02T13:12:39.255" v="4388" actId="113"/>
        <pc:sldMkLst>
          <pc:docMk/>
          <pc:sldMk cId="189060123" sldId="402"/>
        </pc:sldMkLst>
        <pc:spChg chg="mod">
          <ac:chgData name="Jeff Gallant" userId="25997235-6328-4fee-8f84-6a87050bf096" providerId="ADAL" clId="{EB3852BC-06E7-4E75-9EE6-3BAF2D7AB513}" dt="2025-05-02T13:12:22.105" v="4382" actId="26606"/>
          <ac:spMkLst>
            <pc:docMk/>
            <pc:sldMk cId="189060123" sldId="402"/>
            <ac:spMk id="2" creationId="{4F66ACEE-E537-2B4C-6C65-3ED23D57B3E5}"/>
          </ac:spMkLst>
        </pc:spChg>
        <pc:spChg chg="mod">
          <ac:chgData name="Jeff Gallant" userId="25997235-6328-4fee-8f84-6a87050bf096" providerId="ADAL" clId="{EB3852BC-06E7-4E75-9EE6-3BAF2D7AB513}" dt="2025-05-02T13:12:39.255" v="4388" actId="113"/>
          <ac:spMkLst>
            <pc:docMk/>
            <pc:sldMk cId="189060123" sldId="402"/>
            <ac:spMk id="3" creationId="{FE8F64D1-59D0-8FC4-36BA-18BD61FDE6B3}"/>
          </ac:spMkLst>
        </pc:spChg>
        <pc:spChg chg="add">
          <ac:chgData name="Jeff Gallant" userId="25997235-6328-4fee-8f84-6a87050bf096" providerId="ADAL" clId="{EB3852BC-06E7-4E75-9EE6-3BAF2D7AB513}" dt="2025-05-02T13:12:22.105" v="4382" actId="26606"/>
          <ac:spMkLst>
            <pc:docMk/>
            <pc:sldMk cId="189060123" sldId="402"/>
            <ac:spMk id="8" creationId="{09588DA8-065E-4F6F-8EFD-43104AB2E0CF}"/>
          </ac:spMkLst>
        </pc:spChg>
        <pc:spChg chg="add">
          <ac:chgData name="Jeff Gallant" userId="25997235-6328-4fee-8f84-6a87050bf096" providerId="ADAL" clId="{EB3852BC-06E7-4E75-9EE6-3BAF2D7AB513}" dt="2025-05-02T13:12:22.105" v="4382" actId="26606"/>
          <ac:spMkLst>
            <pc:docMk/>
            <pc:sldMk cId="189060123" sldId="402"/>
            <ac:spMk id="10" creationId="{C4285719-470E-454C-AF62-8323075F1F5B}"/>
          </ac:spMkLst>
        </pc:spChg>
        <pc:spChg chg="add">
          <ac:chgData name="Jeff Gallant" userId="25997235-6328-4fee-8f84-6a87050bf096" providerId="ADAL" clId="{EB3852BC-06E7-4E75-9EE6-3BAF2D7AB513}" dt="2025-05-02T13:12:22.105" v="4382" actId="26606"/>
          <ac:spMkLst>
            <pc:docMk/>
            <pc:sldMk cId="189060123" sldId="402"/>
            <ac:spMk id="12" creationId="{CD9FE4EF-C4D8-49A0-B2FF-81D8DB7D8A24}"/>
          </ac:spMkLst>
        </pc:spChg>
        <pc:spChg chg="add">
          <ac:chgData name="Jeff Gallant" userId="25997235-6328-4fee-8f84-6a87050bf096" providerId="ADAL" clId="{EB3852BC-06E7-4E75-9EE6-3BAF2D7AB513}" dt="2025-05-02T13:12:22.105" v="4382" actId="26606"/>
          <ac:spMkLst>
            <pc:docMk/>
            <pc:sldMk cId="189060123" sldId="402"/>
            <ac:spMk id="14" creationId="{4300840D-0A0B-4512-BACA-B439D5B9C57C}"/>
          </ac:spMkLst>
        </pc:spChg>
        <pc:spChg chg="add">
          <ac:chgData name="Jeff Gallant" userId="25997235-6328-4fee-8f84-6a87050bf096" providerId="ADAL" clId="{EB3852BC-06E7-4E75-9EE6-3BAF2D7AB513}" dt="2025-05-02T13:12:22.105" v="4382" actId="26606"/>
          <ac:spMkLst>
            <pc:docMk/>
            <pc:sldMk cId="189060123" sldId="402"/>
            <ac:spMk id="16" creationId="{D2B78728-A580-49A7-84F9-6EF6F583ADE0}"/>
          </ac:spMkLst>
        </pc:spChg>
        <pc:spChg chg="add">
          <ac:chgData name="Jeff Gallant" userId="25997235-6328-4fee-8f84-6a87050bf096" providerId="ADAL" clId="{EB3852BC-06E7-4E75-9EE6-3BAF2D7AB513}" dt="2025-05-02T13:12:22.105" v="4382" actId="26606"/>
          <ac:spMkLst>
            <pc:docMk/>
            <pc:sldMk cId="189060123" sldId="402"/>
            <ac:spMk id="18" creationId="{38FAA1A1-D861-433F-88FA-1E9D6FD31D11}"/>
          </ac:spMkLst>
        </pc:spChg>
        <pc:spChg chg="add">
          <ac:chgData name="Jeff Gallant" userId="25997235-6328-4fee-8f84-6a87050bf096" providerId="ADAL" clId="{EB3852BC-06E7-4E75-9EE6-3BAF2D7AB513}" dt="2025-05-02T13:12:22.105" v="4382" actId="26606"/>
          <ac:spMkLst>
            <pc:docMk/>
            <pc:sldMk cId="189060123" sldId="402"/>
            <ac:spMk id="20" creationId="{8D71EDA1-87BF-4D5D-AB79-F346FD19278A}"/>
          </ac:spMkLst>
        </pc:spChg>
      </pc:sldChg>
      <pc:sldChg chg="addSp modSp add mod setBg">
        <pc:chgData name="Jeff Gallant" userId="25997235-6328-4fee-8f84-6a87050bf096" providerId="ADAL" clId="{EB3852BC-06E7-4E75-9EE6-3BAF2D7AB513}" dt="2025-05-02T13:14:35.394" v="4476" actId="113"/>
        <pc:sldMkLst>
          <pc:docMk/>
          <pc:sldMk cId="1981198986" sldId="403"/>
        </pc:sldMkLst>
        <pc:spChg chg="mod">
          <ac:chgData name="Jeff Gallant" userId="25997235-6328-4fee-8f84-6a87050bf096" providerId="ADAL" clId="{EB3852BC-06E7-4E75-9EE6-3BAF2D7AB513}" dt="2025-05-02T13:14:06.030" v="4435" actId="26606"/>
          <ac:spMkLst>
            <pc:docMk/>
            <pc:sldMk cId="1981198986" sldId="403"/>
            <ac:spMk id="2" creationId="{D23D1E2A-7D64-3FCB-7D97-D3A6FBC8A174}"/>
          </ac:spMkLst>
        </pc:spChg>
        <pc:spChg chg="mod">
          <ac:chgData name="Jeff Gallant" userId="25997235-6328-4fee-8f84-6a87050bf096" providerId="ADAL" clId="{EB3852BC-06E7-4E75-9EE6-3BAF2D7AB513}" dt="2025-05-02T13:14:35.394" v="4476" actId="113"/>
          <ac:spMkLst>
            <pc:docMk/>
            <pc:sldMk cId="1981198986" sldId="403"/>
            <ac:spMk id="3" creationId="{69571221-AA7C-5880-39A9-86EA8BFF5E64}"/>
          </ac:spMkLst>
        </pc:spChg>
        <pc:spChg chg="add">
          <ac:chgData name="Jeff Gallant" userId="25997235-6328-4fee-8f84-6a87050bf096" providerId="ADAL" clId="{EB3852BC-06E7-4E75-9EE6-3BAF2D7AB513}" dt="2025-05-02T13:14:06.030" v="4435" actId="26606"/>
          <ac:spMkLst>
            <pc:docMk/>
            <pc:sldMk cId="1981198986" sldId="403"/>
            <ac:spMk id="8" creationId="{09588DA8-065E-4F6F-8EFD-43104AB2E0CF}"/>
          </ac:spMkLst>
        </pc:spChg>
        <pc:spChg chg="add">
          <ac:chgData name="Jeff Gallant" userId="25997235-6328-4fee-8f84-6a87050bf096" providerId="ADAL" clId="{EB3852BC-06E7-4E75-9EE6-3BAF2D7AB513}" dt="2025-05-02T13:14:06.030" v="4435" actId="26606"/>
          <ac:spMkLst>
            <pc:docMk/>
            <pc:sldMk cId="1981198986" sldId="403"/>
            <ac:spMk id="10" creationId="{C4285719-470E-454C-AF62-8323075F1F5B}"/>
          </ac:spMkLst>
        </pc:spChg>
        <pc:spChg chg="add">
          <ac:chgData name="Jeff Gallant" userId="25997235-6328-4fee-8f84-6a87050bf096" providerId="ADAL" clId="{EB3852BC-06E7-4E75-9EE6-3BAF2D7AB513}" dt="2025-05-02T13:14:06.030" v="4435" actId="26606"/>
          <ac:spMkLst>
            <pc:docMk/>
            <pc:sldMk cId="1981198986" sldId="403"/>
            <ac:spMk id="12" creationId="{CD9FE4EF-C4D8-49A0-B2FF-81D8DB7D8A24}"/>
          </ac:spMkLst>
        </pc:spChg>
        <pc:spChg chg="add">
          <ac:chgData name="Jeff Gallant" userId="25997235-6328-4fee-8f84-6a87050bf096" providerId="ADAL" clId="{EB3852BC-06E7-4E75-9EE6-3BAF2D7AB513}" dt="2025-05-02T13:14:06.030" v="4435" actId="26606"/>
          <ac:spMkLst>
            <pc:docMk/>
            <pc:sldMk cId="1981198986" sldId="403"/>
            <ac:spMk id="14" creationId="{4300840D-0A0B-4512-BACA-B439D5B9C57C}"/>
          </ac:spMkLst>
        </pc:spChg>
        <pc:spChg chg="add">
          <ac:chgData name="Jeff Gallant" userId="25997235-6328-4fee-8f84-6a87050bf096" providerId="ADAL" clId="{EB3852BC-06E7-4E75-9EE6-3BAF2D7AB513}" dt="2025-05-02T13:14:06.030" v="4435" actId="26606"/>
          <ac:spMkLst>
            <pc:docMk/>
            <pc:sldMk cId="1981198986" sldId="403"/>
            <ac:spMk id="16" creationId="{D2B78728-A580-49A7-84F9-6EF6F583ADE0}"/>
          </ac:spMkLst>
        </pc:spChg>
        <pc:spChg chg="add">
          <ac:chgData name="Jeff Gallant" userId="25997235-6328-4fee-8f84-6a87050bf096" providerId="ADAL" clId="{EB3852BC-06E7-4E75-9EE6-3BAF2D7AB513}" dt="2025-05-02T13:14:06.030" v="4435" actId="26606"/>
          <ac:spMkLst>
            <pc:docMk/>
            <pc:sldMk cId="1981198986" sldId="403"/>
            <ac:spMk id="18" creationId="{38FAA1A1-D861-433F-88FA-1E9D6FD31D11}"/>
          </ac:spMkLst>
        </pc:spChg>
        <pc:spChg chg="add">
          <ac:chgData name="Jeff Gallant" userId="25997235-6328-4fee-8f84-6a87050bf096" providerId="ADAL" clId="{EB3852BC-06E7-4E75-9EE6-3BAF2D7AB513}" dt="2025-05-02T13:14:06.030" v="4435" actId="26606"/>
          <ac:spMkLst>
            <pc:docMk/>
            <pc:sldMk cId="1981198986" sldId="403"/>
            <ac:spMk id="20" creationId="{8D71EDA1-87BF-4D5D-AB79-F346FD19278A}"/>
          </ac:spMkLst>
        </pc:spChg>
      </pc:sldChg>
      <pc:sldChg chg="modSp add mod">
        <pc:chgData name="Jeff Gallant" userId="25997235-6328-4fee-8f84-6a87050bf096" providerId="ADAL" clId="{EB3852BC-06E7-4E75-9EE6-3BAF2D7AB513}" dt="2025-05-02T17:28:45.612" v="5024" actId="20577"/>
        <pc:sldMkLst>
          <pc:docMk/>
          <pc:sldMk cId="357296166" sldId="404"/>
        </pc:sldMkLst>
        <pc:spChg chg="mod">
          <ac:chgData name="Jeff Gallant" userId="25997235-6328-4fee-8f84-6a87050bf096" providerId="ADAL" clId="{EB3852BC-06E7-4E75-9EE6-3BAF2D7AB513}" dt="2025-05-02T17:28:29.886" v="4987" actId="20577"/>
          <ac:spMkLst>
            <pc:docMk/>
            <pc:sldMk cId="357296166" sldId="404"/>
            <ac:spMk id="2" creationId="{1D2D27C4-4F46-49B4-D8C1-50B87D4CB7F5}"/>
          </ac:spMkLst>
        </pc:spChg>
        <pc:spChg chg="mod">
          <ac:chgData name="Jeff Gallant" userId="25997235-6328-4fee-8f84-6a87050bf096" providerId="ADAL" clId="{EB3852BC-06E7-4E75-9EE6-3BAF2D7AB513}" dt="2025-05-02T17:28:45.612" v="5024" actId="20577"/>
          <ac:spMkLst>
            <pc:docMk/>
            <pc:sldMk cId="357296166" sldId="404"/>
            <ac:spMk id="3" creationId="{7CD20D74-85C4-A75A-285E-67FED1CA4253}"/>
          </ac:spMkLst>
        </pc:spChg>
      </pc:sldChg>
      <pc:sldChg chg="addSp delSp add del setBg delDesignElem">
        <pc:chgData name="Jeff Gallant" userId="25997235-6328-4fee-8f84-6a87050bf096" providerId="ADAL" clId="{EB3852BC-06E7-4E75-9EE6-3BAF2D7AB513}" dt="2025-05-02T17:28:25.411" v="4976"/>
        <pc:sldMkLst>
          <pc:docMk/>
          <pc:sldMk cId="618608383" sldId="404"/>
        </pc:sldMkLst>
        <pc:spChg chg="add del">
          <ac:chgData name="Jeff Gallant" userId="25997235-6328-4fee-8f84-6a87050bf096" providerId="ADAL" clId="{EB3852BC-06E7-4E75-9EE6-3BAF2D7AB513}" dt="2025-05-02T17:28:25.411" v="4976"/>
          <ac:spMkLst>
            <pc:docMk/>
            <pc:sldMk cId="618608383" sldId="404"/>
            <ac:spMk id="26" creationId="{C8391C31-2A69-98E0-F9AE-15A4BDFA3845}"/>
          </ac:spMkLst>
        </pc:spChg>
        <pc:spChg chg="add del">
          <ac:chgData name="Jeff Gallant" userId="25997235-6328-4fee-8f84-6a87050bf096" providerId="ADAL" clId="{EB3852BC-06E7-4E75-9EE6-3BAF2D7AB513}" dt="2025-05-02T17:28:25.411" v="4976"/>
          <ac:spMkLst>
            <pc:docMk/>
            <pc:sldMk cId="618608383" sldId="404"/>
            <ac:spMk id="28" creationId="{54021529-9DA4-0F4D-0C46-BD6093124A47}"/>
          </ac:spMkLst>
        </pc:spChg>
        <pc:spChg chg="add del">
          <ac:chgData name="Jeff Gallant" userId="25997235-6328-4fee-8f84-6a87050bf096" providerId="ADAL" clId="{EB3852BC-06E7-4E75-9EE6-3BAF2D7AB513}" dt="2025-05-02T17:28:25.411" v="4976"/>
          <ac:spMkLst>
            <pc:docMk/>
            <pc:sldMk cId="618608383" sldId="404"/>
            <ac:spMk id="34" creationId="{A3A3A7C8-B1BE-32F0-03AE-06ADB23BD8F9}"/>
          </ac:spMkLst>
        </pc:spChg>
        <pc:grpChg chg="add del">
          <ac:chgData name="Jeff Gallant" userId="25997235-6328-4fee-8f84-6a87050bf096" providerId="ADAL" clId="{EB3852BC-06E7-4E75-9EE6-3BAF2D7AB513}" dt="2025-05-02T17:28:25.411" v="4976"/>
          <ac:grpSpMkLst>
            <pc:docMk/>
            <pc:sldMk cId="618608383" sldId="404"/>
            <ac:grpSpMk id="30" creationId="{EDB30D05-5162-0B9B-6EA5-1A0789EEC7B8}"/>
          </ac:grpSpMkLst>
        </pc:grpChg>
        <pc:grpChg chg="add del">
          <ac:chgData name="Jeff Gallant" userId="25997235-6328-4fee-8f84-6a87050bf096" providerId="ADAL" clId="{EB3852BC-06E7-4E75-9EE6-3BAF2D7AB513}" dt="2025-05-02T17:28:25.411" v="4976"/>
          <ac:grpSpMkLst>
            <pc:docMk/>
            <pc:sldMk cId="618608383" sldId="404"/>
            <ac:grpSpMk id="36" creationId="{3D5AC84E-0EFE-0BEA-898B-C6669740FD40}"/>
          </ac:grpSpMkLst>
        </pc:grpChg>
        <pc:grpChg chg="add del">
          <ac:chgData name="Jeff Gallant" userId="25997235-6328-4fee-8f84-6a87050bf096" providerId="ADAL" clId="{EB3852BC-06E7-4E75-9EE6-3BAF2D7AB513}" dt="2025-05-02T17:28:25.411" v="4976"/>
          <ac:grpSpMkLst>
            <pc:docMk/>
            <pc:sldMk cId="618608383" sldId="404"/>
            <ac:grpSpMk id="40" creationId="{437A7CD5-160F-870B-CD56-AACB6EFD8C89}"/>
          </ac:grpSpMkLst>
        </pc:grpChg>
      </pc:sldChg>
      <pc:sldChg chg="modSp new del mod">
        <pc:chgData name="Jeff Gallant" userId="25997235-6328-4fee-8f84-6a87050bf096" providerId="ADAL" clId="{EB3852BC-06E7-4E75-9EE6-3BAF2D7AB513}" dt="2025-05-02T13:33:42.757" v="4871" actId="47"/>
        <pc:sldMkLst>
          <pc:docMk/>
          <pc:sldMk cId="692756052" sldId="404"/>
        </pc:sldMkLst>
        <pc:spChg chg="mod">
          <ac:chgData name="Jeff Gallant" userId="25997235-6328-4fee-8f84-6a87050bf096" providerId="ADAL" clId="{EB3852BC-06E7-4E75-9EE6-3BAF2D7AB513}" dt="2025-05-02T13:33:35.239" v="4870" actId="20577"/>
          <ac:spMkLst>
            <pc:docMk/>
            <pc:sldMk cId="692756052" sldId="404"/>
            <ac:spMk id="2" creationId="{E5FC4B54-98DE-C2C5-475E-240287424628}"/>
          </ac:spMkLst>
        </pc:spChg>
      </pc:sldChg>
      <pc:sldChg chg="addSp modSp new mod setBg">
        <pc:chgData name="Jeff Gallant" userId="25997235-6328-4fee-8f84-6a87050bf096" providerId="ADAL" clId="{EB3852BC-06E7-4E75-9EE6-3BAF2D7AB513}" dt="2025-05-02T17:33:52.360" v="5629" actId="403"/>
        <pc:sldMkLst>
          <pc:docMk/>
          <pc:sldMk cId="3694881087" sldId="405"/>
        </pc:sldMkLst>
        <pc:spChg chg="mod">
          <ac:chgData name="Jeff Gallant" userId="25997235-6328-4fee-8f84-6a87050bf096" providerId="ADAL" clId="{EB3852BC-06E7-4E75-9EE6-3BAF2D7AB513}" dt="2025-05-02T17:33:52.360" v="5629" actId="403"/>
          <ac:spMkLst>
            <pc:docMk/>
            <pc:sldMk cId="3694881087" sldId="405"/>
            <ac:spMk id="2" creationId="{208E3D35-C9E4-8860-71B3-7544B632DC63}"/>
          </ac:spMkLst>
        </pc:spChg>
        <pc:spChg chg="mod">
          <ac:chgData name="Jeff Gallant" userId="25997235-6328-4fee-8f84-6a87050bf096" providerId="ADAL" clId="{EB3852BC-06E7-4E75-9EE6-3BAF2D7AB513}" dt="2025-05-02T17:32:45.875" v="5627" actId="113"/>
          <ac:spMkLst>
            <pc:docMk/>
            <pc:sldMk cId="3694881087" sldId="405"/>
            <ac:spMk id="3" creationId="{944F0549-5283-9ABF-AA36-224947321C37}"/>
          </ac:spMkLst>
        </pc:spChg>
        <pc:spChg chg="add">
          <ac:chgData name="Jeff Gallant" userId="25997235-6328-4fee-8f84-6a87050bf096" providerId="ADAL" clId="{EB3852BC-06E7-4E75-9EE6-3BAF2D7AB513}" dt="2025-05-02T17:32:28.009" v="5622" actId="26606"/>
          <ac:spMkLst>
            <pc:docMk/>
            <pc:sldMk cId="3694881087" sldId="405"/>
            <ac:spMk id="8" creationId="{1B15ED52-F352-441B-82BF-E0EA34836D08}"/>
          </ac:spMkLst>
        </pc:spChg>
        <pc:spChg chg="add">
          <ac:chgData name="Jeff Gallant" userId="25997235-6328-4fee-8f84-6a87050bf096" providerId="ADAL" clId="{EB3852BC-06E7-4E75-9EE6-3BAF2D7AB513}" dt="2025-05-02T17:32:28.009" v="5622" actId="26606"/>
          <ac:spMkLst>
            <pc:docMk/>
            <pc:sldMk cId="3694881087" sldId="405"/>
            <ac:spMk id="10" creationId="{3B2E3793-BFE6-45A2-9B7B-E18844431C99}"/>
          </ac:spMkLst>
        </pc:spChg>
        <pc:spChg chg="add">
          <ac:chgData name="Jeff Gallant" userId="25997235-6328-4fee-8f84-6a87050bf096" providerId="ADAL" clId="{EB3852BC-06E7-4E75-9EE6-3BAF2D7AB513}" dt="2025-05-02T17:32:28.009" v="5622" actId="26606"/>
          <ac:spMkLst>
            <pc:docMk/>
            <pc:sldMk cId="3694881087" sldId="405"/>
            <ac:spMk id="12" creationId="{BC4C4868-CB8F-4AF9-9CDB-8108F2C19B67}"/>
          </ac:spMkLst>
        </pc:spChg>
        <pc:spChg chg="add">
          <ac:chgData name="Jeff Gallant" userId="25997235-6328-4fee-8f84-6a87050bf096" providerId="ADAL" clId="{EB3852BC-06E7-4E75-9EE6-3BAF2D7AB513}" dt="2025-05-02T17:32:28.009" v="5622" actId="26606"/>
          <ac:spMkLst>
            <pc:docMk/>
            <pc:sldMk cId="3694881087" sldId="405"/>
            <ac:spMk id="14" creationId="{375E0459-6403-40CD-989D-56A4407CA12E}"/>
          </ac:spMkLst>
        </pc:spChg>
        <pc:spChg chg="add">
          <ac:chgData name="Jeff Gallant" userId="25997235-6328-4fee-8f84-6a87050bf096" providerId="ADAL" clId="{EB3852BC-06E7-4E75-9EE6-3BAF2D7AB513}" dt="2025-05-02T17:32:28.009" v="5622" actId="26606"/>
          <ac:spMkLst>
            <pc:docMk/>
            <pc:sldMk cId="3694881087" sldId="405"/>
            <ac:spMk id="16" creationId="{53E5B1A8-3AC9-4BD1-9BBC-78CA94F2D1BA}"/>
          </ac:spMkLst>
        </pc:spChg>
      </pc:sldChg>
      <pc:sldChg chg="addSp delSp modSp new mod modMedia setBg delAnim">
        <pc:chgData name="Jeff Gallant" userId="25997235-6328-4fee-8f84-6a87050bf096" providerId="ADAL" clId="{EB3852BC-06E7-4E75-9EE6-3BAF2D7AB513}" dt="2025-05-02T17:35:52.052" v="5662" actId="26606"/>
        <pc:sldMkLst>
          <pc:docMk/>
          <pc:sldMk cId="3254365969" sldId="406"/>
        </pc:sldMkLst>
        <pc:spChg chg="mod">
          <ac:chgData name="Jeff Gallant" userId="25997235-6328-4fee-8f84-6a87050bf096" providerId="ADAL" clId="{EB3852BC-06E7-4E75-9EE6-3BAF2D7AB513}" dt="2025-05-02T17:35:52.052" v="5662" actId="26606"/>
          <ac:spMkLst>
            <pc:docMk/>
            <pc:sldMk cId="3254365969" sldId="406"/>
            <ac:spMk id="2" creationId="{0C464880-FB59-1877-43F3-DDB384F346AD}"/>
          </ac:spMkLst>
        </pc:spChg>
        <pc:spChg chg="add del">
          <ac:chgData name="Jeff Gallant" userId="25997235-6328-4fee-8f84-6a87050bf096" providerId="ADAL" clId="{EB3852BC-06E7-4E75-9EE6-3BAF2D7AB513}" dt="2025-05-02T17:35:52.042" v="5661" actId="26606"/>
          <ac:spMkLst>
            <pc:docMk/>
            <pc:sldMk cId="3254365969" sldId="406"/>
            <ac:spMk id="7" creationId="{4E1BEB12-92AF-4445-98AD-4C7756E7C93B}"/>
          </ac:spMkLst>
        </pc:spChg>
        <pc:spChg chg="add del">
          <ac:chgData name="Jeff Gallant" userId="25997235-6328-4fee-8f84-6a87050bf096" providerId="ADAL" clId="{EB3852BC-06E7-4E75-9EE6-3BAF2D7AB513}" dt="2025-05-02T17:35:47.004" v="5659" actId="26606"/>
          <ac:spMkLst>
            <pc:docMk/>
            <pc:sldMk cId="3254365969" sldId="406"/>
            <ac:spMk id="8" creationId="{C1DD1A8A-57D5-4A81-AD04-532B043C5611}"/>
          </ac:spMkLst>
        </pc:spChg>
        <pc:spChg chg="add del">
          <ac:chgData name="Jeff Gallant" userId="25997235-6328-4fee-8f84-6a87050bf096" providerId="ADAL" clId="{EB3852BC-06E7-4E75-9EE6-3BAF2D7AB513}" dt="2025-05-02T17:35:52.042" v="5661" actId="26606"/>
          <ac:spMkLst>
            <pc:docMk/>
            <pc:sldMk cId="3254365969" sldId="406"/>
            <ac:spMk id="9" creationId="{D0522C2C-7B5C-48A7-A969-03941E5D2E76}"/>
          </ac:spMkLst>
        </pc:spChg>
        <pc:spChg chg="add del">
          <ac:chgData name="Jeff Gallant" userId="25997235-6328-4fee-8f84-6a87050bf096" providerId="ADAL" clId="{EB3852BC-06E7-4E75-9EE6-3BAF2D7AB513}" dt="2025-05-02T17:35:47.004" v="5659" actId="26606"/>
          <ac:spMkLst>
            <pc:docMk/>
            <pc:sldMk cId="3254365969" sldId="406"/>
            <ac:spMk id="10" creationId="{007891EC-4501-44ED-A8C8-B11B6DB767AB}"/>
          </ac:spMkLst>
        </pc:spChg>
        <pc:spChg chg="add del">
          <ac:chgData name="Jeff Gallant" userId="25997235-6328-4fee-8f84-6a87050bf096" providerId="ADAL" clId="{EB3852BC-06E7-4E75-9EE6-3BAF2D7AB513}" dt="2025-05-02T17:35:52.042" v="5661" actId="26606"/>
          <ac:spMkLst>
            <pc:docMk/>
            <pc:sldMk cId="3254365969" sldId="406"/>
            <ac:spMk id="11" creationId="{9C682A1A-5B2D-4111-BBD6-620165633E5B}"/>
          </ac:spMkLst>
        </pc:spChg>
        <pc:spChg chg="add del">
          <ac:chgData name="Jeff Gallant" userId="25997235-6328-4fee-8f84-6a87050bf096" providerId="ADAL" clId="{EB3852BC-06E7-4E75-9EE6-3BAF2D7AB513}" dt="2025-05-02T17:35:52.042" v="5661" actId="26606"/>
          <ac:spMkLst>
            <pc:docMk/>
            <pc:sldMk cId="3254365969" sldId="406"/>
            <ac:spMk id="13" creationId="{D6EE29F2-D77F-4BD0-A20B-334D316A1C9D}"/>
          </ac:spMkLst>
        </pc:spChg>
        <pc:spChg chg="add del">
          <ac:chgData name="Jeff Gallant" userId="25997235-6328-4fee-8f84-6a87050bf096" providerId="ADAL" clId="{EB3852BC-06E7-4E75-9EE6-3BAF2D7AB513}" dt="2025-05-02T17:35:52.042" v="5661" actId="26606"/>
          <ac:spMkLst>
            <pc:docMk/>
            <pc:sldMk cId="3254365969" sldId="406"/>
            <ac:spMk id="15" creationId="{22D09ED2-868F-42C6-866E-F92E0CEF314F}"/>
          </ac:spMkLst>
        </pc:spChg>
        <pc:spChg chg="add">
          <ac:chgData name="Jeff Gallant" userId="25997235-6328-4fee-8f84-6a87050bf096" providerId="ADAL" clId="{EB3852BC-06E7-4E75-9EE6-3BAF2D7AB513}" dt="2025-05-02T17:35:52.052" v="5662" actId="26606"/>
          <ac:spMkLst>
            <pc:docMk/>
            <pc:sldMk cId="3254365969" sldId="406"/>
            <ac:spMk id="17" creationId="{0C395952-4E26-45A2-8756-2ADFD6E53C6E}"/>
          </ac:spMkLst>
        </pc:spChg>
        <pc:spChg chg="add">
          <ac:chgData name="Jeff Gallant" userId="25997235-6328-4fee-8f84-6a87050bf096" providerId="ADAL" clId="{EB3852BC-06E7-4E75-9EE6-3BAF2D7AB513}" dt="2025-05-02T17:35:52.052" v="5662" actId="26606"/>
          <ac:spMkLst>
            <pc:docMk/>
            <pc:sldMk cId="3254365969" sldId="406"/>
            <ac:spMk id="18" creationId="{8C790BE2-4E4F-4AAF-81A2-4A6F4885EBE6}"/>
          </ac:spMkLst>
        </pc:spChg>
        <pc:spChg chg="add">
          <ac:chgData name="Jeff Gallant" userId="25997235-6328-4fee-8f84-6a87050bf096" providerId="ADAL" clId="{EB3852BC-06E7-4E75-9EE6-3BAF2D7AB513}" dt="2025-05-02T17:35:52.052" v="5662" actId="26606"/>
          <ac:spMkLst>
            <pc:docMk/>
            <pc:sldMk cId="3254365969" sldId="406"/>
            <ac:spMk id="19" creationId="{4734BADF-9461-4621-B112-2D7BABEA7DD0}"/>
          </ac:spMkLst>
        </pc:spChg>
        <pc:spChg chg="add">
          <ac:chgData name="Jeff Gallant" userId="25997235-6328-4fee-8f84-6a87050bf096" providerId="ADAL" clId="{EB3852BC-06E7-4E75-9EE6-3BAF2D7AB513}" dt="2025-05-02T17:35:52.052" v="5662" actId="26606"/>
          <ac:spMkLst>
            <pc:docMk/>
            <pc:sldMk cId="3254365969" sldId="406"/>
            <ac:spMk id="20" creationId="{D28B54C3-B57B-472A-B96E-1FCB67093DC2}"/>
          </ac:spMkLst>
        </pc:spChg>
        <pc:spChg chg="add">
          <ac:chgData name="Jeff Gallant" userId="25997235-6328-4fee-8f84-6a87050bf096" providerId="ADAL" clId="{EB3852BC-06E7-4E75-9EE6-3BAF2D7AB513}" dt="2025-05-02T17:35:52.052" v="5662" actId="26606"/>
          <ac:spMkLst>
            <pc:docMk/>
            <pc:sldMk cId="3254365969" sldId="406"/>
            <ac:spMk id="21" creationId="{7DB3C429-F8DA-49B9-AF84-21996FCF78B5}"/>
          </ac:spMkLst>
        </pc:spChg>
        <pc:spChg chg="add">
          <ac:chgData name="Jeff Gallant" userId="25997235-6328-4fee-8f84-6a87050bf096" providerId="ADAL" clId="{EB3852BC-06E7-4E75-9EE6-3BAF2D7AB513}" dt="2025-05-02T17:35:52.052" v="5662" actId="26606"/>
          <ac:spMkLst>
            <pc:docMk/>
            <pc:sldMk cId="3254365969" sldId="406"/>
            <ac:spMk id="22" creationId="{E12088DD-B1AD-40E0-8B86-1D87A2CCD9BE}"/>
          </ac:spMkLst>
        </pc:spChg>
        <pc:spChg chg="add">
          <ac:chgData name="Jeff Gallant" userId="25997235-6328-4fee-8f84-6a87050bf096" providerId="ADAL" clId="{EB3852BC-06E7-4E75-9EE6-3BAF2D7AB513}" dt="2025-05-02T17:35:52.052" v="5662" actId="26606"/>
          <ac:spMkLst>
            <pc:docMk/>
            <pc:sldMk cId="3254365969" sldId="406"/>
            <ac:spMk id="23" creationId="{C4C9F2B0-1044-46EB-8AEB-C3BFFDE6C2CC}"/>
          </ac:spMkLst>
        </pc:spChg>
        <pc:picChg chg="add del mod">
          <ac:chgData name="Jeff Gallant" userId="25997235-6328-4fee-8f84-6a87050bf096" providerId="ADAL" clId="{EB3852BC-06E7-4E75-9EE6-3BAF2D7AB513}" dt="2025-05-02T17:35:47.004" v="5659" actId="26606"/>
          <ac:picMkLst>
            <pc:docMk/>
            <pc:sldMk cId="3254365969" sldId="406"/>
            <ac:picMk id="4" creationId="{4D832D61-57ED-98C2-849E-D57FB68DFDB4}"/>
          </ac:picMkLst>
        </pc:picChg>
      </pc:sldChg>
    </pc:docChg>
  </pc:docChgLst>
  <pc:docChgLst>
    <pc:chgData name="Jeff Gallant" userId="25997235-6328-4fee-8f84-6a87050bf096" providerId="ADAL" clId="{F0E397F9-22B6-4F15-BE61-D5D055604BAA}"/>
    <pc:docChg chg="undo custSel addSld delSld modSld modSection">
      <pc:chgData name="Jeff Gallant" userId="25997235-6328-4fee-8f84-6a87050bf096" providerId="ADAL" clId="{F0E397F9-22B6-4F15-BE61-D5D055604BAA}" dt="2024-05-07T16:23:25.015" v="258" actId="113"/>
      <pc:docMkLst>
        <pc:docMk/>
      </pc:docMkLst>
      <pc:sldChg chg="add">
        <pc:chgData name="Jeff Gallant" userId="25997235-6328-4fee-8f84-6a87050bf096" providerId="ADAL" clId="{F0E397F9-22B6-4F15-BE61-D5D055604BAA}" dt="2024-05-03T17:05:27.475" v="241"/>
        <pc:sldMkLst>
          <pc:docMk/>
          <pc:sldMk cId="2912121144" sldId="265"/>
        </pc:sldMkLst>
      </pc:sldChg>
      <pc:sldChg chg="delSp add del setBg delDesignElem">
        <pc:chgData name="Jeff Gallant" userId="25997235-6328-4fee-8f84-6a87050bf096" providerId="ADAL" clId="{F0E397F9-22B6-4F15-BE61-D5D055604BAA}" dt="2024-05-07T16:22:41.886" v="242" actId="47"/>
        <pc:sldMkLst>
          <pc:docMk/>
          <pc:sldMk cId="2911161705" sldId="276"/>
        </pc:sldMkLst>
      </pc:sldChg>
      <pc:sldChg chg="delSp add del setBg delDesignElem">
        <pc:chgData name="Jeff Gallant" userId="25997235-6328-4fee-8f84-6a87050bf096" providerId="ADAL" clId="{F0E397F9-22B6-4F15-BE61-D5D055604BAA}" dt="2024-05-07T16:22:41.886" v="242" actId="47"/>
        <pc:sldMkLst>
          <pc:docMk/>
          <pc:sldMk cId="1794300517" sldId="277"/>
        </pc:sldMkLst>
      </pc:sldChg>
      <pc:sldChg chg="add">
        <pc:chgData name="Jeff Gallant" userId="25997235-6328-4fee-8f84-6a87050bf096" providerId="ADAL" clId="{F0E397F9-22B6-4F15-BE61-D5D055604BAA}" dt="2024-05-03T17:05:27.475" v="241"/>
        <pc:sldMkLst>
          <pc:docMk/>
          <pc:sldMk cId="3271337974" sldId="278"/>
        </pc:sldMkLst>
      </pc:sldChg>
      <pc:sldChg chg="delSp add del setBg delDesignElem">
        <pc:chgData name="Jeff Gallant" userId="25997235-6328-4fee-8f84-6a87050bf096" providerId="ADAL" clId="{F0E397F9-22B6-4F15-BE61-D5D055604BAA}" dt="2024-05-07T16:22:41.886" v="242" actId="47"/>
        <pc:sldMkLst>
          <pc:docMk/>
          <pc:sldMk cId="839023460" sldId="279"/>
        </pc:sldMkLst>
      </pc:sldChg>
      <pc:sldChg chg="delSp modSp add mod setBg delDesignElem">
        <pc:chgData name="Jeff Gallant" userId="25997235-6328-4fee-8f84-6a87050bf096" providerId="ADAL" clId="{F0E397F9-22B6-4F15-BE61-D5D055604BAA}" dt="2024-05-07T16:22:51.254" v="243" actId="207"/>
        <pc:sldMkLst>
          <pc:docMk/>
          <pc:sldMk cId="2945617205" sldId="373"/>
        </pc:sldMkLst>
      </pc:sldChg>
      <pc:sldChg chg="delSp add del setBg delDesignElem">
        <pc:chgData name="Jeff Gallant" userId="25997235-6328-4fee-8f84-6a87050bf096" providerId="ADAL" clId="{F0E397F9-22B6-4F15-BE61-D5D055604BAA}" dt="2024-05-07T16:22:41.886" v="242" actId="47"/>
        <pc:sldMkLst>
          <pc:docMk/>
          <pc:sldMk cId="4285200080" sldId="374"/>
        </pc:sldMkLst>
      </pc:sldChg>
      <pc:sldChg chg="delSp add del setBg delDesignElem">
        <pc:chgData name="Jeff Gallant" userId="25997235-6328-4fee-8f84-6a87050bf096" providerId="ADAL" clId="{F0E397F9-22B6-4F15-BE61-D5D055604BAA}" dt="2024-05-07T16:22:41.886" v="242" actId="47"/>
        <pc:sldMkLst>
          <pc:docMk/>
          <pc:sldMk cId="1197530114" sldId="375"/>
        </pc:sldMkLst>
      </pc:sldChg>
      <pc:sldChg chg="delSp add del setBg delDesignElem">
        <pc:chgData name="Jeff Gallant" userId="25997235-6328-4fee-8f84-6a87050bf096" providerId="ADAL" clId="{F0E397F9-22B6-4F15-BE61-D5D055604BAA}" dt="2024-05-07T16:22:41.886" v="242" actId="47"/>
        <pc:sldMkLst>
          <pc:docMk/>
          <pc:sldMk cId="2757433760" sldId="376"/>
        </pc:sldMkLst>
      </pc:sldChg>
      <pc:sldChg chg="delSp add del setBg delDesignElem">
        <pc:chgData name="Jeff Gallant" userId="25997235-6328-4fee-8f84-6a87050bf096" providerId="ADAL" clId="{F0E397F9-22B6-4F15-BE61-D5D055604BAA}" dt="2024-05-07T16:22:41.886" v="242" actId="47"/>
        <pc:sldMkLst>
          <pc:docMk/>
          <pc:sldMk cId="1087961822" sldId="377"/>
        </pc:sldMkLst>
      </pc:sldChg>
      <pc:sldChg chg="modSp mod">
        <pc:chgData name="Jeff Gallant" userId="25997235-6328-4fee-8f84-6a87050bf096" providerId="ADAL" clId="{F0E397F9-22B6-4F15-BE61-D5D055604BAA}" dt="2024-05-07T16:23:25.015" v="258" actId="113"/>
        <pc:sldMkLst>
          <pc:docMk/>
          <pc:sldMk cId="1521104590" sldId="380"/>
        </pc:sldMkLst>
      </pc:sldChg>
      <pc:sldChg chg="modSp mod">
        <pc:chgData name="Jeff Gallant" userId="25997235-6328-4fee-8f84-6a87050bf096" providerId="ADAL" clId="{F0E397F9-22B6-4F15-BE61-D5D055604BAA}" dt="2024-05-03T13:14:25.386" v="215" actId="122"/>
        <pc:sldMkLst>
          <pc:docMk/>
          <pc:sldMk cId="948558500" sldId="382"/>
        </pc:sldMkLst>
      </pc:sldChg>
      <pc:sldChg chg="modSp mod">
        <pc:chgData name="Jeff Gallant" userId="25997235-6328-4fee-8f84-6a87050bf096" providerId="ADAL" clId="{F0E397F9-22B6-4F15-BE61-D5D055604BAA}" dt="2024-05-03T13:14:48.099" v="217" actId="14734"/>
        <pc:sldMkLst>
          <pc:docMk/>
          <pc:sldMk cId="571222872" sldId="391"/>
        </pc:sldMkLst>
      </pc:sldChg>
      <pc:sldChg chg="modSp mod">
        <pc:chgData name="Jeff Gallant" userId="25997235-6328-4fee-8f84-6a87050bf096" providerId="ADAL" clId="{F0E397F9-22B6-4F15-BE61-D5D055604BAA}" dt="2024-05-03T13:16:00.580" v="231" actId="20577"/>
        <pc:sldMkLst>
          <pc:docMk/>
          <pc:sldMk cId="2582562813" sldId="392"/>
        </pc:sldMkLst>
      </pc:sldChg>
      <pc:sldChg chg="delSp add del setBg delDesignElem">
        <pc:chgData name="Jeff Gallant" userId="25997235-6328-4fee-8f84-6a87050bf096" providerId="ADAL" clId="{F0E397F9-22B6-4F15-BE61-D5D055604BAA}" dt="2024-05-07T16:22:41.886" v="242" actId="47"/>
        <pc:sldMkLst>
          <pc:docMk/>
          <pc:sldMk cId="2323448727" sldId="397"/>
        </pc:sldMkLst>
      </pc:sldChg>
    </pc:docChg>
  </pc:docChgLst>
  <pc:docChgLst>
    <pc:chgData name="Nakita Afaha" userId="S::nakita.afaha@usg.edu::6a56d3fb-3e6b-4460-8afb-76777692c48f" providerId="AD" clId="Web-{60ADE81C-D1A7-1798-61CE-1688D31230B5}"/>
    <pc:docChg chg="modSld">
      <pc:chgData name="Nakita Afaha" userId="S::nakita.afaha@usg.edu::6a56d3fb-3e6b-4460-8afb-76777692c48f" providerId="AD" clId="Web-{60ADE81C-D1A7-1798-61CE-1688D31230B5}" dt="2024-04-30T18:05:11.749" v="542"/>
      <pc:docMkLst>
        <pc:docMk/>
      </pc:docMkLst>
      <pc:sldChg chg="modSp">
        <pc:chgData name="Nakita Afaha" userId="S::nakita.afaha@usg.edu::6a56d3fb-3e6b-4460-8afb-76777692c48f" providerId="AD" clId="Web-{60ADE81C-D1A7-1798-61CE-1688D31230B5}" dt="2024-04-30T16:50:58.806" v="3" actId="20577"/>
        <pc:sldMkLst>
          <pc:docMk/>
          <pc:sldMk cId="3655254301" sldId="378"/>
        </pc:sldMkLst>
      </pc:sldChg>
      <pc:sldChg chg="modSp">
        <pc:chgData name="Nakita Afaha" userId="S::nakita.afaha@usg.edu::6a56d3fb-3e6b-4460-8afb-76777692c48f" providerId="AD" clId="Web-{60ADE81C-D1A7-1798-61CE-1688D31230B5}" dt="2024-04-30T17:35:22.850" v="15" actId="20577"/>
        <pc:sldMkLst>
          <pc:docMk/>
          <pc:sldMk cId="3580236189" sldId="381"/>
        </pc:sldMkLst>
      </pc:sldChg>
      <pc:sldChg chg="addSp delSp modSp">
        <pc:chgData name="Nakita Afaha" userId="S::nakita.afaha@usg.edu::6a56d3fb-3e6b-4460-8afb-76777692c48f" providerId="AD" clId="Web-{60ADE81C-D1A7-1798-61CE-1688D31230B5}" dt="2024-04-30T18:04:52.732" v="508"/>
        <pc:sldMkLst>
          <pc:docMk/>
          <pc:sldMk cId="948558500" sldId="382"/>
        </pc:sldMkLst>
      </pc:sldChg>
      <pc:sldChg chg="addSp delSp modSp">
        <pc:chgData name="Nakita Afaha" userId="S::nakita.afaha@usg.edu::6a56d3fb-3e6b-4460-8afb-76777692c48f" providerId="AD" clId="Web-{60ADE81C-D1A7-1798-61CE-1688D31230B5}" dt="2024-04-30T18:05:04.592" v="537"/>
        <pc:sldMkLst>
          <pc:docMk/>
          <pc:sldMk cId="571222872" sldId="391"/>
        </pc:sldMkLst>
      </pc:sldChg>
      <pc:sldChg chg="addSp delSp modSp">
        <pc:chgData name="Nakita Afaha" userId="S::nakita.afaha@usg.edu::6a56d3fb-3e6b-4460-8afb-76777692c48f" providerId="AD" clId="Web-{60ADE81C-D1A7-1798-61CE-1688D31230B5}" dt="2024-04-30T18:05:11.749" v="542"/>
        <pc:sldMkLst>
          <pc:docMk/>
          <pc:sldMk cId="2582562813" sldId="392"/>
        </pc:sldMkLst>
      </pc:sldChg>
      <pc:sldChg chg="delSp">
        <pc:chgData name="Nakita Afaha" userId="S::nakita.afaha@usg.edu::6a56d3fb-3e6b-4460-8afb-76777692c48f" providerId="AD" clId="Web-{60ADE81C-D1A7-1798-61CE-1688D31230B5}" dt="2024-04-30T17:35:50.399" v="21"/>
        <pc:sldMkLst>
          <pc:docMk/>
          <pc:sldMk cId="4167111934" sldId="395"/>
        </pc:sldMkLst>
      </pc:sldChg>
      <pc:sldChg chg="delSp modSp">
        <pc:chgData name="Nakita Afaha" userId="S::nakita.afaha@usg.edu::6a56d3fb-3e6b-4460-8afb-76777692c48f" providerId="AD" clId="Web-{60ADE81C-D1A7-1798-61CE-1688D31230B5}" dt="2024-04-30T17:35:38.929" v="20"/>
        <pc:sldMkLst>
          <pc:docMk/>
          <pc:sldMk cId="3723535804" sldId="396"/>
        </pc:sldMkLst>
      </pc:sldChg>
    </pc:docChg>
  </pc:docChgLst>
  <pc:docChgLst>
    <pc:chgData name="Jeff Gallant" userId="25997235-6328-4fee-8f84-6a87050bf096" providerId="ADAL" clId="{0D1AB2A5-445A-4C36-A762-193620FC37C9}"/>
    <pc:docChg chg="undo custSel addSld delSld modSld sldOrd addSection modSection">
      <pc:chgData name="Jeff Gallant" userId="25997235-6328-4fee-8f84-6a87050bf096" providerId="ADAL" clId="{0D1AB2A5-445A-4C36-A762-193620FC37C9}" dt="2025-01-03T17:54:35.117" v="1912" actId="2711"/>
      <pc:docMkLst>
        <pc:docMk/>
      </pc:docMkLst>
      <pc:sldChg chg="modSp mod">
        <pc:chgData name="Jeff Gallant" userId="25997235-6328-4fee-8f84-6a87050bf096" providerId="ADAL" clId="{0D1AB2A5-445A-4C36-A762-193620FC37C9}" dt="2025-01-02T13:55:30.353" v="119" actId="6549"/>
        <pc:sldMkLst>
          <pc:docMk/>
          <pc:sldMk cId="2912121144" sldId="265"/>
        </pc:sldMkLst>
      </pc:sldChg>
      <pc:sldChg chg="modSp">
        <pc:chgData name="Jeff Gallant" userId="25997235-6328-4fee-8f84-6a87050bf096" providerId="ADAL" clId="{0D1AB2A5-445A-4C36-A762-193620FC37C9}" dt="2025-01-02T14:08:02.708" v="1605" actId="20577"/>
        <pc:sldMkLst>
          <pc:docMk/>
          <pc:sldMk cId="3787449651" sldId="288"/>
        </pc:sldMkLst>
      </pc:sldChg>
      <pc:sldChg chg="modSp mod">
        <pc:chgData name="Jeff Gallant" userId="25997235-6328-4fee-8f84-6a87050bf096" providerId="ADAL" clId="{0D1AB2A5-445A-4C36-A762-193620FC37C9}" dt="2025-01-02T17:49:08.900" v="1722" actId="20577"/>
        <pc:sldMkLst>
          <pc:docMk/>
          <pc:sldMk cId="3335069941" sldId="302"/>
        </pc:sldMkLst>
      </pc:sldChg>
      <pc:sldChg chg="modSp mod ord">
        <pc:chgData name="Jeff Gallant" userId="25997235-6328-4fee-8f84-6a87050bf096" providerId="ADAL" clId="{0D1AB2A5-445A-4C36-A762-193620FC37C9}" dt="2025-01-02T14:09:33.289" v="1673" actId="20577"/>
        <pc:sldMkLst>
          <pc:docMk/>
          <pc:sldMk cId="174088732" sldId="338"/>
        </pc:sldMkLst>
      </pc:sldChg>
      <pc:sldChg chg="modSp mod">
        <pc:chgData name="Jeff Gallant" userId="25997235-6328-4fee-8f84-6a87050bf096" providerId="ADAL" clId="{0D1AB2A5-445A-4C36-A762-193620FC37C9}" dt="2025-01-02T13:44:15.299" v="1" actId="20577"/>
        <pc:sldMkLst>
          <pc:docMk/>
          <pc:sldMk cId="1672047437" sldId="340"/>
        </pc:sldMkLst>
      </pc:sldChg>
      <pc:sldChg chg="modSp mod">
        <pc:chgData name="Jeff Gallant" userId="25997235-6328-4fee-8f84-6a87050bf096" providerId="ADAL" clId="{0D1AB2A5-445A-4C36-A762-193620FC37C9}" dt="2025-01-02T14:06:49.548" v="1480" actId="1076"/>
        <pc:sldMkLst>
          <pc:docMk/>
          <pc:sldMk cId="4084903770" sldId="342"/>
        </pc:sldMkLst>
      </pc:sldChg>
      <pc:sldChg chg="modSp mod ord">
        <pc:chgData name="Jeff Gallant" userId="25997235-6328-4fee-8f84-6a87050bf096" providerId="ADAL" clId="{0D1AB2A5-445A-4C36-A762-193620FC37C9}" dt="2025-01-02T14:02:51.327" v="889"/>
        <pc:sldMkLst>
          <pc:docMk/>
          <pc:sldMk cId="76665472" sldId="355"/>
        </pc:sldMkLst>
      </pc:sldChg>
      <pc:sldChg chg="modSp mod">
        <pc:chgData name="Jeff Gallant" userId="25997235-6328-4fee-8f84-6a87050bf096" providerId="ADAL" clId="{0D1AB2A5-445A-4C36-A762-193620FC37C9}" dt="2025-01-02T14:07:05.779" v="1482" actId="1076"/>
        <pc:sldMkLst>
          <pc:docMk/>
          <pc:sldMk cId="2778486740" sldId="356"/>
        </pc:sldMkLst>
      </pc:sldChg>
      <pc:sldChg chg="modSp mod">
        <pc:chgData name="Jeff Gallant" userId="25997235-6328-4fee-8f84-6a87050bf096" providerId="ADAL" clId="{0D1AB2A5-445A-4C36-A762-193620FC37C9}" dt="2025-01-03T17:54:35.117" v="1912" actId="2711"/>
        <pc:sldMkLst>
          <pc:docMk/>
          <pc:sldMk cId="3655254301" sldId="378"/>
        </pc:sldMkLst>
      </pc:sldChg>
      <pc:sldChg chg="modSp mod">
        <pc:chgData name="Jeff Gallant" userId="25997235-6328-4fee-8f84-6a87050bf096" providerId="ADAL" clId="{0D1AB2A5-445A-4C36-A762-193620FC37C9}" dt="2025-01-02T17:53:11.185" v="1900" actId="20577"/>
        <pc:sldMkLst>
          <pc:docMk/>
          <pc:sldMk cId="3090934522" sldId="379"/>
        </pc:sldMkLst>
      </pc:sldChg>
      <pc:sldChg chg="modSp mod">
        <pc:chgData name="Jeff Gallant" userId="25997235-6328-4fee-8f84-6a87050bf096" providerId="ADAL" clId="{0D1AB2A5-445A-4C36-A762-193620FC37C9}" dt="2025-01-02T14:10:03.147" v="1682" actId="20577"/>
        <pc:sldMkLst>
          <pc:docMk/>
          <pc:sldMk cId="1521104590" sldId="380"/>
        </pc:sldMkLst>
      </pc:sldChg>
      <pc:sldChg chg="addSp delSp modSp mod ord">
        <pc:chgData name="Jeff Gallant" userId="25997235-6328-4fee-8f84-6a87050bf096" providerId="ADAL" clId="{0D1AB2A5-445A-4C36-A762-193620FC37C9}" dt="2025-01-02T17:44:34.522" v="1684"/>
        <pc:sldMkLst>
          <pc:docMk/>
          <pc:sldMk cId="948558500" sldId="382"/>
        </pc:sldMkLst>
      </pc:sldChg>
      <pc:sldChg chg="addSp delSp modSp mod">
        <pc:chgData name="Jeff Gallant" userId="25997235-6328-4fee-8f84-6a87050bf096" providerId="ADAL" clId="{0D1AB2A5-445A-4C36-A762-193620FC37C9}" dt="2025-01-02T13:55:02.743" v="116" actId="404"/>
        <pc:sldMkLst>
          <pc:docMk/>
          <pc:sldMk cId="571222872" sldId="391"/>
        </pc:sldMkLst>
      </pc:sldChg>
      <pc:sldChg chg="addSp delSp modSp mod">
        <pc:chgData name="Jeff Gallant" userId="25997235-6328-4fee-8f84-6a87050bf096" providerId="ADAL" clId="{0D1AB2A5-445A-4C36-A762-193620FC37C9}" dt="2025-01-02T13:53:42.575" v="101" actId="1076"/>
        <pc:sldMkLst>
          <pc:docMk/>
          <pc:sldMk cId="2582562813" sldId="392"/>
        </pc:sldMkLst>
      </pc:sldChg>
      <pc:sldChg chg="delSp modSp add mod ord setBg modClrScheme delDesignElem chgLayout">
        <pc:chgData name="Jeff Gallant" userId="25997235-6328-4fee-8f84-6a87050bf096" providerId="ADAL" clId="{0D1AB2A5-445A-4C36-A762-193620FC37C9}" dt="2025-01-02T14:07:33.534" v="1527" actId="1076"/>
        <pc:sldMkLst>
          <pc:docMk/>
          <pc:sldMk cId="3763010499" sldId="397"/>
        </pc:sldMkLst>
      </pc:sldChg>
      <pc:sldChg chg="addSp delSp add del setBg delDesignElem">
        <pc:chgData name="Jeff Gallant" userId="25997235-6328-4fee-8f84-6a87050bf096" providerId="ADAL" clId="{0D1AB2A5-445A-4C36-A762-193620FC37C9}" dt="2025-01-02T14:08:15.563" v="1608"/>
        <pc:sldMkLst>
          <pc:docMk/>
          <pc:sldMk cId="2750519890" sldId="398"/>
        </pc:sldMkLst>
      </pc:sldChg>
      <pc:sldChg chg="modSp">
        <pc:chgData name="Jeff Gallant" userId="25997235-6328-4fee-8f84-6a87050bf096" providerId="ADAL" clId="{0D1AB2A5-445A-4C36-A762-193620FC37C9}" dt="2025-01-02T14:08:24.037" v="1617" actId="20577"/>
        <pc:sldMkLst>
          <pc:docMk/>
          <pc:sldMk cId="3983595485" sldId="398"/>
        </pc:sldMkLst>
      </pc:sldChg>
      <pc:sldChg chg="modSp add">
        <pc:chgData name="Jeff Gallant" userId="25997235-6328-4fee-8f84-6a87050bf096" providerId="ADAL" clId="{0D1AB2A5-445A-4C36-A762-193620FC37C9}" dt="2025-01-02T14:09:04.829" v="1671" actId="20577"/>
        <pc:sldMkLst>
          <pc:docMk/>
          <pc:sldMk cId="2227686392" sldId="399"/>
        </pc:sldMkLst>
      </pc:sldChg>
      <pc:sldChg chg="addSp delSp add del setBg delDesignElem">
        <pc:chgData name="Jeff Gallant" userId="25997235-6328-4fee-8f84-6a87050bf096" providerId="ADAL" clId="{0D1AB2A5-445A-4C36-A762-193620FC37C9}" dt="2025-01-02T14:08:45.390" v="1620"/>
        <pc:sldMkLst>
          <pc:docMk/>
          <pc:sldMk cId="3746813199" sldId="399"/>
        </pc:sldMkLst>
      </pc:sldChg>
      <pc:sldChg chg="new del">
        <pc:chgData name="Jeff Gallant" userId="25997235-6328-4fee-8f84-6a87050bf096" providerId="ADAL" clId="{0D1AB2A5-445A-4C36-A762-193620FC37C9}" dt="2025-01-02T17:47:03.587" v="1700" actId="47"/>
        <pc:sldMkLst>
          <pc:docMk/>
          <pc:sldMk cId="1399923829" sldId="400"/>
        </pc:sldMkLst>
      </pc:sldChg>
      <pc:sldChg chg="new del">
        <pc:chgData name="Jeff Gallant" userId="25997235-6328-4fee-8f84-6a87050bf096" providerId="ADAL" clId="{0D1AB2A5-445A-4C36-A762-193620FC37C9}" dt="2025-01-02T17:46:22.111" v="1692" actId="47"/>
        <pc:sldMkLst>
          <pc:docMk/>
          <pc:sldMk cId="2416888105" sldId="400"/>
        </pc:sldMkLst>
      </pc:sldChg>
      <pc:sldChg chg="modSp new del mod">
        <pc:chgData name="Jeff Gallant" userId="25997235-6328-4fee-8f84-6a87050bf096" providerId="ADAL" clId="{0D1AB2A5-445A-4C36-A762-193620FC37C9}" dt="2025-01-02T17:51:21.613" v="1774" actId="47"/>
        <pc:sldMkLst>
          <pc:docMk/>
          <pc:sldMk cId="2626864054" sldId="400"/>
        </pc:sldMkLst>
      </pc:sldChg>
    </pc:docChg>
  </pc:docChgLst>
</pc:chgInfo>
</file>

<file path=ppt/diagrams/_rels/data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hyperlink" Target="https://www.affordablelearninggeorgia.org/grants/grantee-information-center/" TargetMode="Externa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21.svg"/></Relationships>
</file>

<file path=ppt/diagrams/_rels/data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hyperlink" Target="https://www.affordablelearninggeorgia.org/grants/grantee-information-center/" TargetMode="External"/><Relationship Id="rId5" Type="http://schemas.openxmlformats.org/officeDocument/2006/relationships/image" Target="../media/image25.svg"/><Relationship Id="rId4" Type="http://schemas.openxmlformats.org/officeDocument/2006/relationships/image" Target="../media/image24.png"/></Relationships>
</file>

<file path=ppt/diagrams/_rels/drawing4.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 Id="rId9" Type="http://schemas.openxmlformats.org/officeDocument/2006/relationships/hyperlink" Target="https://www.affordablelearninggeorgia.org/grants/grantee-information-center/" TargetMode="External"/></Relationships>
</file>

<file path=ppt/diagrams/_rels/drawing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5" Type="http://schemas.openxmlformats.org/officeDocument/2006/relationships/hyperlink" Target="https://www.affordablelearninggeorgia.org/grants/grantee-information-center/" TargetMode="External"/><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4179EA-7AA8-40E6-9F7C-568A2A767D3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A9330E4-B0F4-4020-9044-B8EC214A6823}">
      <dgm:prSet phldrT="[Text]" custT="1"/>
      <dgm:spPr/>
      <dgm:t>
        <a:bodyPr/>
        <a:lstStyle/>
        <a:p>
          <a:r>
            <a:rPr lang="en-US" sz="3200" b="1">
              <a:effectLst>
                <a:outerShdw blurRad="38100" dist="38100" dir="2700000" algn="tl">
                  <a:srgbClr val="000000">
                    <a:alpha val="43137"/>
                  </a:srgbClr>
                </a:outerShdw>
              </a:effectLst>
            </a:rPr>
            <a:t>Free Textbooks to Use, </a:t>
          </a:r>
          <a:br>
            <a:rPr lang="en-US" sz="3200" b="1">
              <a:effectLst>
                <a:outerShdw blurRad="38100" dist="38100" dir="2700000" algn="tl">
                  <a:srgbClr val="000000">
                    <a:alpha val="43137"/>
                  </a:srgbClr>
                </a:outerShdw>
              </a:effectLst>
            </a:rPr>
          </a:br>
          <a:r>
            <a:rPr lang="en-US" sz="3200" b="1">
              <a:effectLst>
                <a:outerShdw blurRad="38100" dist="38100" dir="2700000" algn="tl">
                  <a:srgbClr val="000000">
                    <a:alpha val="43137"/>
                  </a:srgbClr>
                </a:outerShdw>
              </a:effectLst>
            </a:rPr>
            <a:t>Free Textbooks to Keep</a:t>
          </a:r>
        </a:p>
      </dgm:t>
    </dgm:pt>
    <dgm:pt modelId="{362E65B9-AFD0-45DC-9FC8-79D41DEC7DC2}" type="parTrans" cxnId="{F8434F2A-3E21-48A8-B328-B35AA98050AF}">
      <dgm:prSet/>
      <dgm:spPr/>
      <dgm:t>
        <a:bodyPr/>
        <a:lstStyle/>
        <a:p>
          <a:endParaRPr lang="en-US">
            <a:effectLst>
              <a:outerShdw blurRad="38100" dist="38100" dir="2700000" algn="tl">
                <a:srgbClr val="000000">
                  <a:alpha val="43137"/>
                </a:srgbClr>
              </a:outerShdw>
            </a:effectLst>
          </a:endParaRPr>
        </a:p>
      </dgm:t>
    </dgm:pt>
    <dgm:pt modelId="{4A5F9618-C4FA-4962-B682-4D30F9C2BCEE}" type="sibTrans" cxnId="{F8434F2A-3E21-48A8-B328-B35AA98050AF}">
      <dgm:prSet/>
      <dgm:spPr/>
      <dgm:t>
        <a:bodyPr/>
        <a:lstStyle/>
        <a:p>
          <a:endParaRPr lang="en-US">
            <a:effectLst>
              <a:outerShdw blurRad="38100" dist="38100" dir="2700000" algn="tl">
                <a:srgbClr val="000000">
                  <a:alpha val="43137"/>
                </a:srgbClr>
              </a:outerShdw>
            </a:effectLst>
          </a:endParaRPr>
        </a:p>
      </dgm:t>
    </dgm:pt>
    <dgm:pt modelId="{FAB5B607-714C-477D-902D-DF9ED4D22844}">
      <dgm:prSet phldrT="[Text]" custT="1"/>
      <dgm:spPr/>
      <dgm:t>
        <a:bodyPr/>
        <a:lstStyle/>
        <a:p>
          <a:r>
            <a:rPr lang="en-US" sz="3200" b="1">
              <a:effectLst>
                <a:outerShdw blurRad="38100" dist="38100" dir="2700000" algn="tl">
                  <a:srgbClr val="000000">
                    <a:alpha val="43137"/>
                  </a:srgbClr>
                </a:outerShdw>
              </a:effectLst>
            </a:rPr>
            <a:t>Flexible for Instructors</a:t>
          </a:r>
        </a:p>
      </dgm:t>
    </dgm:pt>
    <dgm:pt modelId="{3FAC4F97-05A0-461D-BD11-6305CE993BF7}" type="parTrans" cxnId="{787B01FF-0A47-4D73-9BBB-33A69428E32B}">
      <dgm:prSet/>
      <dgm:spPr/>
      <dgm:t>
        <a:bodyPr/>
        <a:lstStyle/>
        <a:p>
          <a:endParaRPr lang="en-US">
            <a:effectLst>
              <a:outerShdw blurRad="38100" dist="38100" dir="2700000" algn="tl">
                <a:srgbClr val="000000">
                  <a:alpha val="43137"/>
                </a:srgbClr>
              </a:outerShdw>
            </a:effectLst>
          </a:endParaRPr>
        </a:p>
      </dgm:t>
    </dgm:pt>
    <dgm:pt modelId="{5F26275A-0B2F-43FA-B756-FF39D058DA52}" type="sibTrans" cxnId="{787B01FF-0A47-4D73-9BBB-33A69428E32B}">
      <dgm:prSet/>
      <dgm:spPr/>
      <dgm:t>
        <a:bodyPr/>
        <a:lstStyle/>
        <a:p>
          <a:endParaRPr lang="en-US">
            <a:effectLst>
              <a:outerShdw blurRad="38100" dist="38100" dir="2700000" algn="tl">
                <a:srgbClr val="000000">
                  <a:alpha val="43137"/>
                </a:srgbClr>
              </a:outerShdw>
            </a:effectLst>
          </a:endParaRPr>
        </a:p>
      </dgm:t>
    </dgm:pt>
    <dgm:pt modelId="{42AC0961-E640-45C5-909A-D02E61CB32D4}">
      <dgm:prSet phldrT="[Text]" custT="1"/>
      <dgm:spPr/>
      <dgm:t>
        <a:bodyPr/>
        <a:lstStyle/>
        <a:p>
          <a:r>
            <a:rPr lang="en-US" sz="3200" b="1">
              <a:effectLst>
                <a:outerShdw blurRad="38100" dist="38100" dir="2700000" algn="tl">
                  <a:srgbClr val="000000">
                    <a:alpha val="43137"/>
                  </a:srgbClr>
                </a:outerShdw>
              </a:effectLst>
            </a:rPr>
            <a:t>Expert-Authored, Expert-Shared</a:t>
          </a:r>
        </a:p>
      </dgm:t>
    </dgm:pt>
    <dgm:pt modelId="{002A9528-A573-4EE9-B12D-C8E01E30862C}" type="parTrans" cxnId="{BFA4BA3A-634B-4F2D-A561-9848726BEEE7}">
      <dgm:prSet/>
      <dgm:spPr/>
      <dgm:t>
        <a:bodyPr/>
        <a:lstStyle/>
        <a:p>
          <a:endParaRPr lang="en-US">
            <a:effectLst>
              <a:outerShdw blurRad="38100" dist="38100" dir="2700000" algn="tl">
                <a:srgbClr val="000000">
                  <a:alpha val="43137"/>
                </a:srgbClr>
              </a:outerShdw>
            </a:effectLst>
          </a:endParaRPr>
        </a:p>
      </dgm:t>
    </dgm:pt>
    <dgm:pt modelId="{E7631014-A7EF-4242-B2EF-C45E8313023D}" type="sibTrans" cxnId="{BFA4BA3A-634B-4F2D-A561-9848726BEEE7}">
      <dgm:prSet/>
      <dgm:spPr/>
      <dgm:t>
        <a:bodyPr/>
        <a:lstStyle/>
        <a:p>
          <a:endParaRPr lang="en-US">
            <a:effectLst>
              <a:outerShdw blurRad="38100" dist="38100" dir="2700000" algn="tl">
                <a:srgbClr val="000000">
                  <a:alpha val="43137"/>
                </a:srgbClr>
              </a:outerShdw>
            </a:effectLst>
          </a:endParaRPr>
        </a:p>
      </dgm:t>
    </dgm:pt>
    <dgm:pt modelId="{CA147679-BA4E-4634-88CF-4749B15D7347}">
      <dgm:prSet phldrT="[Text]"/>
      <dgm:spPr/>
      <dgm:t>
        <a:bodyPr/>
        <a:lstStyle/>
        <a:p>
          <a:r>
            <a:rPr lang="en-US" sz="1900">
              <a:effectLst>
                <a:outerShdw blurRad="38100" dist="38100" dir="2700000" algn="tl">
                  <a:srgbClr val="000000">
                    <a:alpha val="43137"/>
                  </a:srgbClr>
                </a:outerShdw>
              </a:effectLst>
            </a:rPr>
            <a:t>Zero cost to students</a:t>
          </a:r>
        </a:p>
      </dgm:t>
    </dgm:pt>
    <dgm:pt modelId="{1EBDF759-5A1A-4E25-A7AF-353155D9BD9B}" type="parTrans" cxnId="{67E4E2C5-1DDC-4AB7-AFA5-858F59782E30}">
      <dgm:prSet/>
      <dgm:spPr/>
      <dgm:t>
        <a:bodyPr/>
        <a:lstStyle/>
        <a:p>
          <a:endParaRPr lang="en-US">
            <a:effectLst>
              <a:outerShdw blurRad="38100" dist="38100" dir="2700000" algn="tl">
                <a:srgbClr val="000000">
                  <a:alpha val="43137"/>
                </a:srgbClr>
              </a:outerShdw>
            </a:effectLst>
          </a:endParaRPr>
        </a:p>
      </dgm:t>
    </dgm:pt>
    <dgm:pt modelId="{F0B7275A-3701-462F-A40C-7E3531DCB144}" type="sibTrans" cxnId="{67E4E2C5-1DDC-4AB7-AFA5-858F59782E30}">
      <dgm:prSet/>
      <dgm:spPr/>
      <dgm:t>
        <a:bodyPr/>
        <a:lstStyle/>
        <a:p>
          <a:endParaRPr lang="en-US">
            <a:effectLst>
              <a:outerShdw blurRad="38100" dist="38100" dir="2700000" algn="tl">
                <a:srgbClr val="000000">
                  <a:alpha val="43137"/>
                </a:srgbClr>
              </a:outerShdw>
            </a:effectLst>
          </a:endParaRPr>
        </a:p>
      </dgm:t>
    </dgm:pt>
    <dgm:pt modelId="{9119BCFC-5345-4BC1-B1C1-2927C5662559}">
      <dgm:prSet phldrT="[Text]" custT="1"/>
      <dgm:spPr/>
      <dgm:t>
        <a:bodyPr/>
        <a:lstStyle/>
        <a:p>
          <a:r>
            <a:rPr lang="en-US" sz="1800">
              <a:effectLst>
                <a:outerShdw blurRad="38100" dist="38100" dir="2700000" algn="tl">
                  <a:srgbClr val="000000">
                    <a:alpha val="43137"/>
                  </a:srgbClr>
                </a:outerShdw>
              </a:effectLst>
            </a:rPr>
            <a:t>Written by faculty, customized and revised by faculty, adopted by more faculty</a:t>
          </a:r>
        </a:p>
      </dgm:t>
    </dgm:pt>
    <dgm:pt modelId="{4FCE1892-4C87-4E34-8BB8-9310CCCE0D80}" type="parTrans" cxnId="{6A32BF67-F00B-4561-A0F5-A6C797C9A87D}">
      <dgm:prSet/>
      <dgm:spPr/>
      <dgm:t>
        <a:bodyPr/>
        <a:lstStyle/>
        <a:p>
          <a:endParaRPr lang="en-US">
            <a:effectLst>
              <a:outerShdw blurRad="38100" dist="38100" dir="2700000" algn="tl">
                <a:srgbClr val="000000">
                  <a:alpha val="43137"/>
                </a:srgbClr>
              </a:outerShdw>
            </a:effectLst>
          </a:endParaRPr>
        </a:p>
      </dgm:t>
    </dgm:pt>
    <dgm:pt modelId="{2B180EF3-2F53-4462-A9FC-EFD28B2702ED}" type="sibTrans" cxnId="{6A32BF67-F00B-4561-A0F5-A6C797C9A87D}">
      <dgm:prSet/>
      <dgm:spPr/>
      <dgm:t>
        <a:bodyPr/>
        <a:lstStyle/>
        <a:p>
          <a:endParaRPr lang="en-US">
            <a:effectLst>
              <a:outerShdw blurRad="38100" dist="38100" dir="2700000" algn="tl">
                <a:srgbClr val="000000">
                  <a:alpha val="43137"/>
                </a:srgbClr>
              </a:outerShdw>
            </a:effectLst>
          </a:endParaRPr>
        </a:p>
      </dgm:t>
    </dgm:pt>
    <dgm:pt modelId="{3962DF36-2F26-4051-828A-565A24DB3782}">
      <dgm:prSet phldrT="[Text]" custT="1"/>
      <dgm:spPr/>
      <dgm:t>
        <a:bodyPr/>
        <a:lstStyle/>
        <a:p>
          <a:r>
            <a:rPr lang="en-US" sz="1800">
              <a:effectLst>
                <a:outerShdw blurRad="38100" dist="38100" dir="2700000" algn="tl">
                  <a:srgbClr val="000000">
                    <a:alpha val="43137"/>
                  </a:srgbClr>
                </a:outerShdw>
              </a:effectLst>
            </a:rPr>
            <a:t>Creation and customization assistance from librarians, instructional designers</a:t>
          </a:r>
        </a:p>
      </dgm:t>
    </dgm:pt>
    <dgm:pt modelId="{E2433A6D-DB1A-42E2-B8CB-BA5558586C29}" type="parTrans" cxnId="{0A65DA26-2500-475A-8269-12C834687C0C}">
      <dgm:prSet/>
      <dgm:spPr/>
      <dgm:t>
        <a:bodyPr/>
        <a:lstStyle/>
        <a:p>
          <a:endParaRPr lang="en-US"/>
        </a:p>
      </dgm:t>
    </dgm:pt>
    <dgm:pt modelId="{D06F813F-65F8-4C1B-BE5E-6B9D48C2C3D4}" type="sibTrans" cxnId="{0A65DA26-2500-475A-8269-12C834687C0C}">
      <dgm:prSet/>
      <dgm:spPr/>
      <dgm:t>
        <a:bodyPr/>
        <a:lstStyle/>
        <a:p>
          <a:endParaRPr lang="en-US"/>
        </a:p>
      </dgm:t>
    </dgm:pt>
    <dgm:pt modelId="{816142B2-506F-4698-9700-5131ADC95C8E}">
      <dgm:prSet phldrT="[Text]"/>
      <dgm:spPr/>
      <dgm:t>
        <a:bodyPr/>
        <a:lstStyle/>
        <a:p>
          <a:r>
            <a:rPr lang="en-US" sz="1900">
              <a:effectLst>
                <a:outerShdw blurRad="38100" dist="38100" dir="2700000" algn="tl">
                  <a:srgbClr val="000000">
                    <a:alpha val="43137"/>
                  </a:srgbClr>
                </a:outerShdw>
              </a:effectLst>
            </a:rPr>
            <a:t>No subscriptions or accounts</a:t>
          </a:r>
        </a:p>
      </dgm:t>
    </dgm:pt>
    <dgm:pt modelId="{13486E5D-4159-49A8-A8CD-DDA30301BD97}" type="parTrans" cxnId="{ED5A8C48-EC4E-4616-8E9B-C2A2759F745D}">
      <dgm:prSet/>
      <dgm:spPr/>
      <dgm:t>
        <a:bodyPr/>
        <a:lstStyle/>
        <a:p>
          <a:endParaRPr lang="en-US"/>
        </a:p>
      </dgm:t>
    </dgm:pt>
    <dgm:pt modelId="{B1F94DEA-3611-4CD8-A35A-1C1A206C35A9}" type="sibTrans" cxnId="{ED5A8C48-EC4E-4616-8E9B-C2A2759F745D}">
      <dgm:prSet/>
      <dgm:spPr/>
      <dgm:t>
        <a:bodyPr/>
        <a:lstStyle/>
        <a:p>
          <a:endParaRPr lang="en-US"/>
        </a:p>
      </dgm:t>
    </dgm:pt>
    <dgm:pt modelId="{2F75B205-1C31-4655-81DA-2F4418DAF388}">
      <dgm:prSet phldrT="[Text]"/>
      <dgm:spPr/>
      <dgm:t>
        <a:bodyPr/>
        <a:lstStyle/>
        <a:p>
          <a:r>
            <a:rPr lang="en-US" sz="1900">
              <a:effectLst>
                <a:outerShdw blurRad="38100" dist="38100" dir="2700000" algn="tl">
                  <a:srgbClr val="000000">
                    <a:alpha val="43137"/>
                  </a:srgbClr>
                </a:outerShdw>
              </a:effectLst>
            </a:rPr>
            <a:t>Open Licenses allow customization</a:t>
          </a:r>
        </a:p>
      </dgm:t>
    </dgm:pt>
    <dgm:pt modelId="{A610C40A-3017-47DD-9B93-6DA5D902CE30}" type="parTrans" cxnId="{CB6D832B-77B1-43D4-85C3-CEA7CF8503DF}">
      <dgm:prSet/>
      <dgm:spPr/>
      <dgm:t>
        <a:bodyPr/>
        <a:lstStyle/>
        <a:p>
          <a:endParaRPr lang="en-US"/>
        </a:p>
      </dgm:t>
    </dgm:pt>
    <dgm:pt modelId="{0ACA4606-7747-4818-9A37-9BB4C369C25F}" type="sibTrans" cxnId="{CB6D832B-77B1-43D4-85C3-CEA7CF8503DF}">
      <dgm:prSet/>
      <dgm:spPr/>
      <dgm:t>
        <a:bodyPr/>
        <a:lstStyle/>
        <a:p>
          <a:endParaRPr lang="en-US"/>
        </a:p>
      </dgm:t>
    </dgm:pt>
    <dgm:pt modelId="{FEB4E2B3-D5A1-40F1-90B1-1455D7CA05CE}">
      <dgm:prSet phldrT="[Text]"/>
      <dgm:spPr/>
      <dgm:t>
        <a:bodyPr/>
        <a:lstStyle/>
        <a:p>
          <a:r>
            <a:rPr lang="en-US" sz="1900">
              <a:effectLst>
                <a:outerShdw blurRad="38100" dist="38100" dir="2700000" algn="tl">
                  <a:srgbClr val="000000">
                    <a:alpha val="43137"/>
                  </a:srgbClr>
                </a:outerShdw>
              </a:effectLst>
            </a:rPr>
            <a:t>Customization means resources can be made hyper-relevant for specific students and instructors</a:t>
          </a:r>
        </a:p>
      </dgm:t>
    </dgm:pt>
    <dgm:pt modelId="{185F5A07-7C14-4797-BF1A-A59C380CE3D4}" type="parTrans" cxnId="{299193E9-A292-4670-A405-AC4C761DC934}">
      <dgm:prSet/>
      <dgm:spPr/>
      <dgm:t>
        <a:bodyPr/>
        <a:lstStyle/>
        <a:p>
          <a:endParaRPr lang="en-US"/>
        </a:p>
      </dgm:t>
    </dgm:pt>
    <dgm:pt modelId="{CF25755E-2531-45B2-8F47-027138EA967E}" type="sibTrans" cxnId="{299193E9-A292-4670-A405-AC4C761DC934}">
      <dgm:prSet/>
      <dgm:spPr/>
      <dgm:t>
        <a:bodyPr/>
        <a:lstStyle/>
        <a:p>
          <a:endParaRPr lang="en-US"/>
        </a:p>
      </dgm:t>
    </dgm:pt>
    <dgm:pt modelId="{6331D6B9-DF0A-4519-82AE-4465863B0AE6}">
      <dgm:prSet phldrT="[Text]"/>
      <dgm:spPr/>
      <dgm:t>
        <a:bodyPr/>
        <a:lstStyle/>
        <a:p>
          <a:r>
            <a:rPr lang="en-US" sz="1900">
              <a:effectLst>
                <a:outerShdw blurRad="38100" dist="38100" dir="2700000" algn="tl">
                  <a:srgbClr val="000000">
                    <a:alpha val="43137"/>
                  </a:srgbClr>
                </a:outerShdw>
              </a:effectLst>
            </a:rPr>
            <a:t>No data tracking, no data selling</a:t>
          </a:r>
        </a:p>
      </dgm:t>
    </dgm:pt>
    <dgm:pt modelId="{B524B23F-7C5B-4653-B3DC-3A5DF1FF40D6}" type="parTrans" cxnId="{E87EE008-529B-4751-8E9B-CBE66A19D5B1}">
      <dgm:prSet/>
      <dgm:spPr/>
      <dgm:t>
        <a:bodyPr/>
        <a:lstStyle/>
        <a:p>
          <a:endParaRPr lang="en-US"/>
        </a:p>
      </dgm:t>
    </dgm:pt>
    <dgm:pt modelId="{1632A28A-9C47-4EA6-AEA6-9E147B84CB7F}" type="sibTrans" cxnId="{E87EE008-529B-4751-8E9B-CBE66A19D5B1}">
      <dgm:prSet/>
      <dgm:spPr/>
      <dgm:t>
        <a:bodyPr/>
        <a:lstStyle/>
        <a:p>
          <a:endParaRPr lang="en-US"/>
        </a:p>
      </dgm:t>
    </dgm:pt>
    <dgm:pt modelId="{A6EA0514-F38C-4BA5-B81D-A3DA0B32F5AC}">
      <dgm:prSet phldrT="[Text]"/>
      <dgm:spPr/>
      <dgm:t>
        <a:bodyPr/>
        <a:lstStyle/>
        <a:p>
          <a:r>
            <a:rPr lang="en-US" sz="1900">
              <a:effectLst>
                <a:outerShdw blurRad="38100" dist="38100" dir="2700000" algn="tl">
                  <a:srgbClr val="000000">
                    <a:alpha val="43137"/>
                  </a:srgbClr>
                </a:outerShdw>
              </a:effectLst>
            </a:rPr>
            <a:t>Not just books! Videos, Audio, Images</a:t>
          </a:r>
        </a:p>
      </dgm:t>
    </dgm:pt>
    <dgm:pt modelId="{F8F61E8D-FD72-4123-9521-166C60BBAC9F}" type="parTrans" cxnId="{C2E94264-F6CC-4BF5-96D9-6017BED67724}">
      <dgm:prSet/>
      <dgm:spPr/>
      <dgm:t>
        <a:bodyPr/>
        <a:lstStyle/>
        <a:p>
          <a:endParaRPr lang="en-US"/>
        </a:p>
      </dgm:t>
    </dgm:pt>
    <dgm:pt modelId="{3182DEA6-DC1E-4ABA-974D-BD564E405D2C}" type="sibTrans" cxnId="{C2E94264-F6CC-4BF5-96D9-6017BED67724}">
      <dgm:prSet/>
      <dgm:spPr/>
      <dgm:t>
        <a:bodyPr/>
        <a:lstStyle/>
        <a:p>
          <a:endParaRPr lang="en-US"/>
        </a:p>
      </dgm:t>
    </dgm:pt>
    <dgm:pt modelId="{FFC47FDC-959F-4744-B04B-02B77E777145}" type="pres">
      <dgm:prSet presAssocID="{CE4179EA-7AA8-40E6-9F7C-568A2A767D3E}" presName="diagram" presStyleCnt="0">
        <dgm:presLayoutVars>
          <dgm:dir/>
          <dgm:resizeHandles val="exact"/>
        </dgm:presLayoutVars>
      </dgm:prSet>
      <dgm:spPr/>
    </dgm:pt>
    <dgm:pt modelId="{6DB99516-7C12-4FBB-9240-0BA3459114F4}" type="pres">
      <dgm:prSet presAssocID="{DA9330E4-B0F4-4020-9044-B8EC214A6823}" presName="node" presStyleLbl="node1" presStyleIdx="0" presStyleCnt="3" custScaleX="2000000" custScaleY="2000000">
        <dgm:presLayoutVars>
          <dgm:bulletEnabled val="1"/>
        </dgm:presLayoutVars>
      </dgm:prSet>
      <dgm:spPr/>
    </dgm:pt>
    <dgm:pt modelId="{F4BDB4BC-7AD9-4EB9-91D2-E1A6E3F999E6}" type="pres">
      <dgm:prSet presAssocID="{4A5F9618-C4FA-4962-B682-4D30F9C2BCEE}" presName="sibTrans" presStyleCnt="0"/>
      <dgm:spPr/>
    </dgm:pt>
    <dgm:pt modelId="{38DEF5E1-16A8-49DF-A0B1-18F4B1606E08}" type="pres">
      <dgm:prSet presAssocID="{FAB5B607-714C-477D-902D-DF9ED4D22844}" presName="node" presStyleLbl="node1" presStyleIdx="1" presStyleCnt="3" custScaleX="2000000" custScaleY="2000000">
        <dgm:presLayoutVars>
          <dgm:bulletEnabled val="1"/>
        </dgm:presLayoutVars>
      </dgm:prSet>
      <dgm:spPr/>
    </dgm:pt>
    <dgm:pt modelId="{337BAA4F-D2F2-43CF-BEC2-007369A06623}" type="pres">
      <dgm:prSet presAssocID="{5F26275A-0B2F-43FA-B756-FF39D058DA52}" presName="sibTrans" presStyleCnt="0"/>
      <dgm:spPr/>
    </dgm:pt>
    <dgm:pt modelId="{2D21BFDA-4E6E-42C7-8C77-FF9192419B4A}" type="pres">
      <dgm:prSet presAssocID="{42AC0961-E640-45C5-909A-D02E61CB32D4}" presName="node" presStyleLbl="node1" presStyleIdx="2" presStyleCnt="3" custScaleX="2000000" custScaleY="2000000" custLinFactNeighborX="-567">
        <dgm:presLayoutVars>
          <dgm:bulletEnabled val="1"/>
        </dgm:presLayoutVars>
      </dgm:prSet>
      <dgm:spPr/>
    </dgm:pt>
  </dgm:ptLst>
  <dgm:cxnLst>
    <dgm:cxn modelId="{E87EE008-529B-4751-8E9B-CBE66A19D5B1}" srcId="{DA9330E4-B0F4-4020-9044-B8EC214A6823}" destId="{6331D6B9-DF0A-4519-82AE-4465863B0AE6}" srcOrd="2" destOrd="0" parTransId="{B524B23F-7C5B-4653-B3DC-3A5DF1FF40D6}" sibTransId="{1632A28A-9C47-4EA6-AEA6-9E147B84CB7F}"/>
    <dgm:cxn modelId="{69491D10-A79B-4406-96FE-4F804F6877AE}" type="presOf" srcId="{3962DF36-2F26-4051-828A-565A24DB3782}" destId="{2D21BFDA-4E6E-42C7-8C77-FF9192419B4A}" srcOrd="0" destOrd="2" presId="urn:microsoft.com/office/officeart/2005/8/layout/default"/>
    <dgm:cxn modelId="{04894D22-8EFE-4AAB-AA83-78FDF3C7F78A}" type="presOf" srcId="{A6EA0514-F38C-4BA5-B81D-A3DA0B32F5AC}" destId="{38DEF5E1-16A8-49DF-A0B1-18F4B1606E08}" srcOrd="0" destOrd="3" presId="urn:microsoft.com/office/officeart/2005/8/layout/default"/>
    <dgm:cxn modelId="{0A65DA26-2500-475A-8269-12C834687C0C}" srcId="{42AC0961-E640-45C5-909A-D02E61CB32D4}" destId="{3962DF36-2F26-4051-828A-565A24DB3782}" srcOrd="1" destOrd="0" parTransId="{E2433A6D-DB1A-42E2-B8CB-BA5558586C29}" sibTransId="{D06F813F-65F8-4C1B-BE5E-6B9D48C2C3D4}"/>
    <dgm:cxn modelId="{F8434F2A-3E21-48A8-B328-B35AA98050AF}" srcId="{CE4179EA-7AA8-40E6-9F7C-568A2A767D3E}" destId="{DA9330E4-B0F4-4020-9044-B8EC214A6823}" srcOrd="0" destOrd="0" parTransId="{362E65B9-AFD0-45DC-9FC8-79D41DEC7DC2}" sibTransId="{4A5F9618-C4FA-4962-B682-4D30F9C2BCEE}"/>
    <dgm:cxn modelId="{CB6D832B-77B1-43D4-85C3-CEA7CF8503DF}" srcId="{FAB5B607-714C-477D-902D-DF9ED4D22844}" destId="{2F75B205-1C31-4655-81DA-2F4418DAF388}" srcOrd="0" destOrd="0" parTransId="{A610C40A-3017-47DD-9B93-6DA5D902CE30}" sibTransId="{0ACA4606-7747-4818-9A37-9BB4C369C25F}"/>
    <dgm:cxn modelId="{6B57422F-EB3D-486E-B470-ACA0817383C5}" type="presOf" srcId="{9119BCFC-5345-4BC1-B1C1-2927C5662559}" destId="{2D21BFDA-4E6E-42C7-8C77-FF9192419B4A}" srcOrd="0" destOrd="1" presId="urn:microsoft.com/office/officeart/2005/8/layout/default"/>
    <dgm:cxn modelId="{BFA4BA3A-634B-4F2D-A561-9848726BEEE7}" srcId="{CE4179EA-7AA8-40E6-9F7C-568A2A767D3E}" destId="{42AC0961-E640-45C5-909A-D02E61CB32D4}" srcOrd="2" destOrd="0" parTransId="{002A9528-A573-4EE9-B12D-C8E01E30862C}" sibTransId="{E7631014-A7EF-4242-B2EF-C45E8313023D}"/>
    <dgm:cxn modelId="{6713125F-6839-465B-A930-16FAB8B9AED3}" type="presOf" srcId="{FEB4E2B3-D5A1-40F1-90B1-1455D7CA05CE}" destId="{38DEF5E1-16A8-49DF-A0B1-18F4B1606E08}" srcOrd="0" destOrd="2" presId="urn:microsoft.com/office/officeart/2005/8/layout/default"/>
    <dgm:cxn modelId="{C2E94264-F6CC-4BF5-96D9-6017BED67724}" srcId="{FAB5B607-714C-477D-902D-DF9ED4D22844}" destId="{A6EA0514-F38C-4BA5-B81D-A3DA0B32F5AC}" srcOrd="2" destOrd="0" parTransId="{F8F61E8D-FD72-4123-9521-166C60BBAC9F}" sibTransId="{3182DEA6-DC1E-4ABA-974D-BD564E405D2C}"/>
    <dgm:cxn modelId="{BE28FE46-B3F8-439B-8EFE-460A284EA78A}" type="presOf" srcId="{42AC0961-E640-45C5-909A-D02E61CB32D4}" destId="{2D21BFDA-4E6E-42C7-8C77-FF9192419B4A}" srcOrd="0" destOrd="0" presId="urn:microsoft.com/office/officeart/2005/8/layout/default"/>
    <dgm:cxn modelId="{6A32BF67-F00B-4561-A0F5-A6C797C9A87D}" srcId="{42AC0961-E640-45C5-909A-D02E61CB32D4}" destId="{9119BCFC-5345-4BC1-B1C1-2927C5662559}" srcOrd="0" destOrd="0" parTransId="{4FCE1892-4C87-4E34-8BB8-9310CCCE0D80}" sibTransId="{2B180EF3-2F53-4462-A9FC-EFD28B2702ED}"/>
    <dgm:cxn modelId="{ED5A8C48-EC4E-4616-8E9B-C2A2759F745D}" srcId="{DA9330E4-B0F4-4020-9044-B8EC214A6823}" destId="{816142B2-506F-4698-9700-5131ADC95C8E}" srcOrd="1" destOrd="0" parTransId="{13486E5D-4159-49A8-A8CD-DDA30301BD97}" sibTransId="{B1F94DEA-3611-4CD8-A35A-1C1A206C35A9}"/>
    <dgm:cxn modelId="{0018FA49-F36E-4D8C-9E87-BE6857DB8782}" type="presOf" srcId="{816142B2-506F-4698-9700-5131ADC95C8E}" destId="{6DB99516-7C12-4FBB-9240-0BA3459114F4}" srcOrd="0" destOrd="2" presId="urn:microsoft.com/office/officeart/2005/8/layout/default"/>
    <dgm:cxn modelId="{D58B798D-AE4F-462B-AF06-C3E7D502EAE6}" type="presOf" srcId="{CA147679-BA4E-4634-88CF-4749B15D7347}" destId="{6DB99516-7C12-4FBB-9240-0BA3459114F4}" srcOrd="0" destOrd="1" presId="urn:microsoft.com/office/officeart/2005/8/layout/default"/>
    <dgm:cxn modelId="{CBE2C19D-0FC5-4AD5-A1ED-8FD48C34809E}" type="presOf" srcId="{CE4179EA-7AA8-40E6-9F7C-568A2A767D3E}" destId="{FFC47FDC-959F-4744-B04B-02B77E777145}" srcOrd="0" destOrd="0" presId="urn:microsoft.com/office/officeart/2005/8/layout/default"/>
    <dgm:cxn modelId="{D6B02DA9-D7A4-49D5-A5F4-7CBB26E29A6F}" type="presOf" srcId="{DA9330E4-B0F4-4020-9044-B8EC214A6823}" destId="{6DB99516-7C12-4FBB-9240-0BA3459114F4}" srcOrd="0" destOrd="0" presId="urn:microsoft.com/office/officeart/2005/8/layout/default"/>
    <dgm:cxn modelId="{FFF794BC-E612-408D-BF5D-D4EE32A427F8}" type="presOf" srcId="{FAB5B607-714C-477D-902D-DF9ED4D22844}" destId="{38DEF5E1-16A8-49DF-A0B1-18F4B1606E08}" srcOrd="0" destOrd="0" presId="urn:microsoft.com/office/officeart/2005/8/layout/default"/>
    <dgm:cxn modelId="{67E4E2C5-1DDC-4AB7-AFA5-858F59782E30}" srcId="{DA9330E4-B0F4-4020-9044-B8EC214A6823}" destId="{CA147679-BA4E-4634-88CF-4749B15D7347}" srcOrd="0" destOrd="0" parTransId="{1EBDF759-5A1A-4E25-A7AF-353155D9BD9B}" sibTransId="{F0B7275A-3701-462F-A40C-7E3531DCB144}"/>
    <dgm:cxn modelId="{418D61CD-B397-41B9-B87B-D90C5A9C2EAB}" type="presOf" srcId="{6331D6B9-DF0A-4519-82AE-4465863B0AE6}" destId="{6DB99516-7C12-4FBB-9240-0BA3459114F4}" srcOrd="0" destOrd="3" presId="urn:microsoft.com/office/officeart/2005/8/layout/default"/>
    <dgm:cxn modelId="{0EEF4BDD-D694-4F2D-BC4E-36DB00E422EB}" type="presOf" srcId="{2F75B205-1C31-4655-81DA-2F4418DAF388}" destId="{38DEF5E1-16A8-49DF-A0B1-18F4B1606E08}" srcOrd="0" destOrd="1" presId="urn:microsoft.com/office/officeart/2005/8/layout/default"/>
    <dgm:cxn modelId="{299193E9-A292-4670-A405-AC4C761DC934}" srcId="{FAB5B607-714C-477D-902D-DF9ED4D22844}" destId="{FEB4E2B3-D5A1-40F1-90B1-1455D7CA05CE}" srcOrd="1" destOrd="0" parTransId="{185F5A07-7C14-4797-BF1A-A59C380CE3D4}" sibTransId="{CF25755E-2531-45B2-8F47-027138EA967E}"/>
    <dgm:cxn modelId="{787B01FF-0A47-4D73-9BBB-33A69428E32B}" srcId="{CE4179EA-7AA8-40E6-9F7C-568A2A767D3E}" destId="{FAB5B607-714C-477D-902D-DF9ED4D22844}" srcOrd="1" destOrd="0" parTransId="{3FAC4F97-05A0-461D-BD11-6305CE993BF7}" sibTransId="{5F26275A-0B2F-43FA-B756-FF39D058DA52}"/>
    <dgm:cxn modelId="{BC5D5459-DB52-4946-B239-20F7BFA8D6BF}" type="presParOf" srcId="{FFC47FDC-959F-4744-B04B-02B77E777145}" destId="{6DB99516-7C12-4FBB-9240-0BA3459114F4}" srcOrd="0" destOrd="0" presId="urn:microsoft.com/office/officeart/2005/8/layout/default"/>
    <dgm:cxn modelId="{1A474A04-8124-4276-B239-E2A3A1229F11}" type="presParOf" srcId="{FFC47FDC-959F-4744-B04B-02B77E777145}" destId="{F4BDB4BC-7AD9-4EB9-91D2-E1A6E3F999E6}" srcOrd="1" destOrd="0" presId="urn:microsoft.com/office/officeart/2005/8/layout/default"/>
    <dgm:cxn modelId="{5B19E4F4-B2F6-4CF1-945A-B728E332FEB3}" type="presParOf" srcId="{FFC47FDC-959F-4744-B04B-02B77E777145}" destId="{38DEF5E1-16A8-49DF-A0B1-18F4B1606E08}" srcOrd="2" destOrd="0" presId="urn:microsoft.com/office/officeart/2005/8/layout/default"/>
    <dgm:cxn modelId="{018C3644-2144-4FC6-B41D-97EE38E6A749}" type="presParOf" srcId="{FFC47FDC-959F-4744-B04B-02B77E777145}" destId="{337BAA4F-D2F2-43CF-BEC2-007369A06623}" srcOrd="3" destOrd="0" presId="urn:microsoft.com/office/officeart/2005/8/layout/default"/>
    <dgm:cxn modelId="{8B576530-E3E8-4770-A26F-D972EF6196C0}" type="presParOf" srcId="{FFC47FDC-959F-4744-B04B-02B77E777145}" destId="{2D21BFDA-4E6E-42C7-8C77-FF9192419B4A}"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41423E-D619-4631-AC2B-4F0D4658C0B6}"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BC01C533-9DA3-40E0-8109-F2396E6FA8A2}">
      <dgm:prSet phldrT="[Text]"/>
      <dgm:spPr/>
      <dgm:t>
        <a:bodyPr/>
        <a:lstStyle/>
        <a:p>
          <a:r>
            <a:rPr lang="en-US"/>
            <a:t>Attribution </a:t>
          </a:r>
          <a:br>
            <a:rPr lang="en-US"/>
          </a:br>
          <a:r>
            <a:rPr lang="en-US"/>
            <a:t>(BY)</a:t>
          </a:r>
        </a:p>
      </dgm:t>
    </dgm:pt>
    <dgm:pt modelId="{6711F9ED-AAC8-4CF6-AFF2-530ECEF71A6C}" type="parTrans" cxnId="{557AFE23-A984-4AE1-B0A0-D59BAC94E93C}">
      <dgm:prSet/>
      <dgm:spPr/>
      <dgm:t>
        <a:bodyPr/>
        <a:lstStyle/>
        <a:p>
          <a:endParaRPr lang="en-US"/>
        </a:p>
      </dgm:t>
    </dgm:pt>
    <dgm:pt modelId="{814D69F4-1DE4-468D-ABA3-FF78212299A3}" type="sibTrans" cxnId="{557AFE23-A984-4AE1-B0A0-D59BAC94E93C}">
      <dgm:prSet/>
      <dgm:spPr/>
      <dgm:t>
        <a:bodyPr/>
        <a:lstStyle/>
        <a:p>
          <a:endParaRPr lang="en-US"/>
        </a:p>
      </dgm:t>
    </dgm:pt>
    <dgm:pt modelId="{2E2686EF-B97F-442F-AC59-49171E93D2C3}">
      <dgm:prSet phldrT="[Text]"/>
      <dgm:spPr/>
      <dgm:t>
        <a:bodyPr/>
        <a:lstStyle/>
        <a:p>
          <a:r>
            <a:rPr lang="en-US"/>
            <a:t>Must Attribute the Original Work</a:t>
          </a:r>
        </a:p>
      </dgm:t>
    </dgm:pt>
    <dgm:pt modelId="{9E90BB23-F3AA-4A2C-9162-64B9B9104D87}" type="parTrans" cxnId="{A5C367CE-C229-41F9-8B2C-BF77097BD0C6}">
      <dgm:prSet/>
      <dgm:spPr/>
      <dgm:t>
        <a:bodyPr/>
        <a:lstStyle/>
        <a:p>
          <a:endParaRPr lang="en-US"/>
        </a:p>
      </dgm:t>
    </dgm:pt>
    <dgm:pt modelId="{B101670E-4B80-469F-9B49-66174610E063}" type="sibTrans" cxnId="{A5C367CE-C229-41F9-8B2C-BF77097BD0C6}">
      <dgm:prSet/>
      <dgm:spPr/>
      <dgm:t>
        <a:bodyPr/>
        <a:lstStyle/>
        <a:p>
          <a:endParaRPr lang="en-US"/>
        </a:p>
      </dgm:t>
    </dgm:pt>
    <dgm:pt modelId="{099D917A-B80C-4BDE-98AF-1CDF9136E3FC}">
      <dgm:prSet phldrT="[Text]">
        <dgm:style>
          <a:lnRef idx="0">
            <a:schemeClr val="accent6"/>
          </a:lnRef>
          <a:fillRef idx="3">
            <a:schemeClr val="accent6"/>
          </a:fillRef>
          <a:effectRef idx="3">
            <a:schemeClr val="accent6"/>
          </a:effectRef>
          <a:fontRef idx="minor">
            <a:schemeClr val="lt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a:t>Required</a:t>
          </a:r>
        </a:p>
      </dgm:t>
    </dgm:pt>
    <dgm:pt modelId="{F56AF42A-7619-4CB8-954F-5114D2323850}" type="parTrans" cxnId="{C8DDE130-7B75-4D7B-89FF-BC6975753429}">
      <dgm:prSet/>
      <dgm:spPr/>
      <dgm:t>
        <a:bodyPr/>
        <a:lstStyle/>
        <a:p>
          <a:endParaRPr lang="en-US"/>
        </a:p>
      </dgm:t>
    </dgm:pt>
    <dgm:pt modelId="{8C1CD785-E043-4A8C-9B86-6C2E19686FF7}" type="sibTrans" cxnId="{C8DDE130-7B75-4D7B-89FF-BC6975753429}">
      <dgm:prSet/>
      <dgm:spPr/>
      <dgm:t>
        <a:bodyPr/>
        <a:lstStyle/>
        <a:p>
          <a:endParaRPr lang="en-US"/>
        </a:p>
      </dgm:t>
    </dgm:pt>
    <dgm:pt modelId="{772B6C7B-869C-447F-9625-55DC48EA3E94}">
      <dgm:prSet phldrT="[Text]"/>
      <dgm:spPr/>
      <dgm:t>
        <a:bodyPr/>
        <a:lstStyle/>
        <a:p>
          <a:r>
            <a:rPr lang="en-US" err="1"/>
            <a:t>NonCommercial</a:t>
          </a:r>
          <a:r>
            <a:rPr lang="en-US"/>
            <a:t> (NC)</a:t>
          </a:r>
        </a:p>
      </dgm:t>
    </dgm:pt>
    <dgm:pt modelId="{88A40725-3CD5-4560-8186-9B697EB7D1A4}" type="parTrans" cxnId="{14AA7FF4-DDF1-4171-85B7-1EEF1147E9C5}">
      <dgm:prSet/>
      <dgm:spPr/>
      <dgm:t>
        <a:bodyPr/>
        <a:lstStyle/>
        <a:p>
          <a:endParaRPr lang="en-US"/>
        </a:p>
      </dgm:t>
    </dgm:pt>
    <dgm:pt modelId="{198FCB40-234B-484C-BE62-0C4BA502ACBB}" type="sibTrans" cxnId="{14AA7FF4-DDF1-4171-85B7-1EEF1147E9C5}">
      <dgm:prSet/>
      <dgm:spPr/>
      <dgm:t>
        <a:bodyPr/>
        <a:lstStyle/>
        <a:p>
          <a:endParaRPr lang="en-US"/>
        </a:p>
      </dgm:t>
    </dgm:pt>
    <dgm:pt modelId="{0DFB361F-CF55-413E-819F-82C8C579928C}">
      <dgm:prSet phldrT="[Text]"/>
      <dgm:spPr/>
      <dgm:t>
        <a:bodyPr/>
        <a:lstStyle/>
        <a:p>
          <a:r>
            <a:rPr lang="en-US"/>
            <a:t>Cannot Create Derivatives for Commercial Use</a:t>
          </a:r>
        </a:p>
      </dgm:t>
    </dgm:pt>
    <dgm:pt modelId="{DF647D8B-00A1-4E4A-9813-786E17C2C212}" type="parTrans" cxnId="{C3695E56-3549-435C-8115-F7DDD6A0C2F9}">
      <dgm:prSet/>
      <dgm:spPr/>
      <dgm:t>
        <a:bodyPr/>
        <a:lstStyle/>
        <a:p>
          <a:endParaRPr lang="en-US"/>
        </a:p>
      </dgm:t>
    </dgm:pt>
    <dgm:pt modelId="{EDB0DBD7-B32C-4FC5-A9BA-88A02AF052DD}" type="sibTrans" cxnId="{C3695E56-3549-435C-8115-F7DDD6A0C2F9}">
      <dgm:prSet/>
      <dgm:spPr/>
      <dgm:t>
        <a:bodyPr/>
        <a:lstStyle/>
        <a:p>
          <a:endParaRPr lang="en-US"/>
        </a:p>
      </dgm:t>
    </dgm:pt>
    <dgm:pt modelId="{CFB99534-16D2-4DCF-A3B3-6237207C32A1}">
      <dgm:prSet phldrT="[Text]">
        <dgm:style>
          <a:lnRef idx="0">
            <a:schemeClr val="accent4"/>
          </a:lnRef>
          <a:fillRef idx="3">
            <a:schemeClr val="accent4"/>
          </a:fillRef>
          <a:effectRef idx="3">
            <a:schemeClr val="accent4"/>
          </a:effectRef>
          <a:fontRef idx="minor">
            <a:schemeClr val="lt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a:solidFill>
                <a:sysClr val="windowText" lastClr="000000"/>
              </a:solidFill>
            </a:rPr>
            <a:t>Optional</a:t>
          </a:r>
        </a:p>
      </dgm:t>
    </dgm:pt>
    <dgm:pt modelId="{276553F1-92D5-4ED8-BB85-04C3A067E663}" type="parTrans" cxnId="{0D632A68-328E-467C-A209-E89D9DE0AEF2}">
      <dgm:prSet/>
      <dgm:spPr/>
      <dgm:t>
        <a:bodyPr/>
        <a:lstStyle/>
        <a:p>
          <a:endParaRPr lang="en-US"/>
        </a:p>
      </dgm:t>
    </dgm:pt>
    <dgm:pt modelId="{D991F9D7-0175-4726-94EA-B72464E3DBFD}" type="sibTrans" cxnId="{0D632A68-328E-467C-A209-E89D9DE0AEF2}">
      <dgm:prSet/>
      <dgm:spPr/>
      <dgm:t>
        <a:bodyPr/>
        <a:lstStyle/>
        <a:p>
          <a:endParaRPr lang="en-US"/>
        </a:p>
      </dgm:t>
    </dgm:pt>
    <dgm:pt modelId="{02F89408-9CA7-4FFB-9791-BC2FCD4EF8BE}">
      <dgm:prSet phldrT="[Text]"/>
      <dgm:spPr/>
      <dgm:t>
        <a:bodyPr/>
        <a:lstStyle/>
        <a:p>
          <a:r>
            <a:rPr lang="en-US" err="1"/>
            <a:t>ShareAlike</a:t>
          </a:r>
          <a:r>
            <a:rPr lang="en-US"/>
            <a:t> </a:t>
          </a:r>
          <a:br>
            <a:rPr lang="en-US"/>
          </a:br>
          <a:r>
            <a:rPr lang="en-US"/>
            <a:t>(SA)</a:t>
          </a:r>
        </a:p>
      </dgm:t>
    </dgm:pt>
    <dgm:pt modelId="{F4190FA8-5BEF-485A-B5F4-FFF856137F0A}" type="parTrans" cxnId="{DF281CA5-DD04-4DF6-A7CB-9C630B99CF67}">
      <dgm:prSet/>
      <dgm:spPr/>
      <dgm:t>
        <a:bodyPr/>
        <a:lstStyle/>
        <a:p>
          <a:endParaRPr lang="en-US"/>
        </a:p>
      </dgm:t>
    </dgm:pt>
    <dgm:pt modelId="{83123155-A911-47F8-8E5C-ED42A49C328E}" type="sibTrans" cxnId="{DF281CA5-DD04-4DF6-A7CB-9C630B99CF67}">
      <dgm:prSet/>
      <dgm:spPr/>
      <dgm:t>
        <a:bodyPr/>
        <a:lstStyle/>
        <a:p>
          <a:endParaRPr lang="en-US"/>
        </a:p>
      </dgm:t>
    </dgm:pt>
    <dgm:pt modelId="{5DFDB059-9829-433A-BEE9-E621642005EE}">
      <dgm:prSet phldrT="[Text]"/>
      <dgm:spPr/>
      <dgm:t>
        <a:bodyPr/>
        <a:lstStyle/>
        <a:p>
          <a:r>
            <a:rPr lang="en-US"/>
            <a:t>Must Share New Works Under Same License</a:t>
          </a:r>
        </a:p>
      </dgm:t>
    </dgm:pt>
    <dgm:pt modelId="{48B48B49-615D-461B-9699-CCC07F96DFDA}" type="parTrans" cxnId="{614FFA38-49CF-495E-9D10-2C892BABCBA2}">
      <dgm:prSet/>
      <dgm:spPr/>
      <dgm:t>
        <a:bodyPr/>
        <a:lstStyle/>
        <a:p>
          <a:endParaRPr lang="en-US"/>
        </a:p>
      </dgm:t>
    </dgm:pt>
    <dgm:pt modelId="{5EB158E0-2678-4BE5-B38B-521444CAE4AB}" type="sibTrans" cxnId="{614FFA38-49CF-495E-9D10-2C892BABCBA2}">
      <dgm:prSet/>
      <dgm:spPr/>
      <dgm:t>
        <a:bodyPr/>
        <a:lstStyle/>
        <a:p>
          <a:endParaRPr lang="en-US"/>
        </a:p>
      </dgm:t>
    </dgm:pt>
    <dgm:pt modelId="{2BE4A2C8-A75A-4B1C-9855-9595761F87C4}">
      <dgm:prSet phldrT="[Text]">
        <dgm:style>
          <a:lnRef idx="0">
            <a:schemeClr val="accent4"/>
          </a:lnRef>
          <a:fillRef idx="3">
            <a:schemeClr val="accent4"/>
          </a:fillRef>
          <a:effectRef idx="3">
            <a:schemeClr val="accent4"/>
          </a:effectRef>
          <a:fontRef idx="minor">
            <a:schemeClr val="lt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a:solidFill>
                <a:sysClr val="windowText" lastClr="000000"/>
              </a:solidFill>
            </a:rPr>
            <a:t>Optional</a:t>
          </a:r>
        </a:p>
      </dgm:t>
    </dgm:pt>
    <dgm:pt modelId="{9444FA11-5E71-4E97-97A6-C235A778E822}" type="parTrans" cxnId="{64124F25-0013-4EF0-AF36-8975CF0E648D}">
      <dgm:prSet/>
      <dgm:spPr/>
      <dgm:t>
        <a:bodyPr/>
        <a:lstStyle/>
        <a:p>
          <a:endParaRPr lang="en-US"/>
        </a:p>
      </dgm:t>
    </dgm:pt>
    <dgm:pt modelId="{A251CFAA-BD6E-440E-A25D-6B21B3F00CC3}" type="sibTrans" cxnId="{64124F25-0013-4EF0-AF36-8975CF0E648D}">
      <dgm:prSet/>
      <dgm:spPr/>
      <dgm:t>
        <a:bodyPr/>
        <a:lstStyle/>
        <a:p>
          <a:endParaRPr lang="en-US"/>
        </a:p>
      </dgm:t>
    </dgm:pt>
    <dgm:pt modelId="{FDD4BD3F-7B68-498C-B4EC-EA463A47DDA9}">
      <dgm:prSet phldrT="[Text]"/>
      <dgm:spPr/>
      <dgm:t>
        <a:bodyPr/>
        <a:lstStyle/>
        <a:p>
          <a:r>
            <a:rPr lang="en-US" err="1"/>
            <a:t>NoDerivs</a:t>
          </a:r>
          <a:br>
            <a:rPr lang="en-US"/>
          </a:br>
          <a:r>
            <a:rPr lang="en-US"/>
            <a:t>(ND)</a:t>
          </a:r>
        </a:p>
      </dgm:t>
    </dgm:pt>
    <dgm:pt modelId="{A1BF9C11-AC44-44CA-8F00-C8DEF3616C98}" type="parTrans" cxnId="{FCA40C29-0678-4283-AC16-364646BBF583}">
      <dgm:prSet/>
      <dgm:spPr/>
      <dgm:t>
        <a:bodyPr/>
        <a:lstStyle/>
        <a:p>
          <a:endParaRPr lang="en-US"/>
        </a:p>
      </dgm:t>
    </dgm:pt>
    <dgm:pt modelId="{57D7C8FE-A278-4BAB-A50D-18A527EF14A8}" type="sibTrans" cxnId="{FCA40C29-0678-4283-AC16-364646BBF583}">
      <dgm:prSet/>
      <dgm:spPr/>
      <dgm:t>
        <a:bodyPr/>
        <a:lstStyle/>
        <a:p>
          <a:endParaRPr lang="en-US"/>
        </a:p>
      </dgm:t>
    </dgm:pt>
    <dgm:pt modelId="{89741119-07DF-43DE-9BC6-F273264D6D44}">
      <dgm:prSet phldrT="[Text]"/>
      <dgm:spPr/>
      <dgm:t>
        <a:bodyPr/>
        <a:lstStyle/>
        <a:p>
          <a:r>
            <a:rPr lang="en-US"/>
            <a:t>Can Share, but Cannot Revise or Remix</a:t>
          </a:r>
        </a:p>
      </dgm:t>
    </dgm:pt>
    <dgm:pt modelId="{4DFFE29C-D967-4FB0-9EFE-EB652F1878DF}" type="parTrans" cxnId="{BDEEF345-49A6-4E45-99CC-18FC3AAF004C}">
      <dgm:prSet/>
      <dgm:spPr/>
      <dgm:t>
        <a:bodyPr/>
        <a:lstStyle/>
        <a:p>
          <a:endParaRPr lang="en-US"/>
        </a:p>
      </dgm:t>
    </dgm:pt>
    <dgm:pt modelId="{AE31D9B9-1E78-4499-A125-7799D71163FA}" type="sibTrans" cxnId="{BDEEF345-49A6-4E45-99CC-18FC3AAF004C}">
      <dgm:prSet/>
      <dgm:spPr/>
      <dgm:t>
        <a:bodyPr/>
        <a:lstStyle/>
        <a:p>
          <a:endParaRPr lang="en-US"/>
        </a:p>
      </dgm:t>
    </dgm:pt>
    <dgm:pt modelId="{D4C3C0F3-69CE-40CC-9233-9FCCC5602C03}">
      <dgm:prSet phldrT="[Text]">
        <dgm:style>
          <a:lnRef idx="0">
            <a:scrgbClr r="0" g="0" b="0"/>
          </a:lnRef>
          <a:fillRef idx="0">
            <a:scrgbClr r="0" g="0" b="0"/>
          </a:fillRef>
          <a:effectRef idx="0">
            <a:scrgbClr r="0" g="0" b="0"/>
          </a:effectRef>
          <a:fontRef idx="minor">
            <a:schemeClr val="lt1"/>
          </a:fontRef>
        </dgm:style>
      </dgm:prSet>
      <dgm:spPr>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a:t>Do Not Use in Education</a:t>
          </a:r>
        </a:p>
      </dgm:t>
    </dgm:pt>
    <dgm:pt modelId="{5B957767-0B25-42B3-8559-56AB7886199C}" type="parTrans" cxnId="{B5D466E3-BD51-406E-BFA9-82D032AEC9AA}">
      <dgm:prSet/>
      <dgm:spPr/>
      <dgm:t>
        <a:bodyPr/>
        <a:lstStyle/>
        <a:p>
          <a:endParaRPr lang="en-US"/>
        </a:p>
      </dgm:t>
    </dgm:pt>
    <dgm:pt modelId="{C164D51F-0F23-472F-997A-8B44AD850ADC}" type="sibTrans" cxnId="{B5D466E3-BD51-406E-BFA9-82D032AEC9AA}">
      <dgm:prSet/>
      <dgm:spPr/>
      <dgm:t>
        <a:bodyPr/>
        <a:lstStyle/>
        <a:p>
          <a:endParaRPr lang="en-US"/>
        </a:p>
      </dgm:t>
    </dgm:pt>
    <dgm:pt modelId="{36D55829-A063-4D3B-A8A5-660ED7829044}" type="pres">
      <dgm:prSet presAssocID="{6541423E-D619-4631-AC2B-4F0D4658C0B6}" presName="theList" presStyleCnt="0">
        <dgm:presLayoutVars>
          <dgm:dir/>
          <dgm:animLvl val="lvl"/>
          <dgm:resizeHandles val="exact"/>
        </dgm:presLayoutVars>
      </dgm:prSet>
      <dgm:spPr/>
    </dgm:pt>
    <dgm:pt modelId="{188AC6B3-4BCE-48CA-A2CA-B7AFC01A12BE}" type="pres">
      <dgm:prSet presAssocID="{BC01C533-9DA3-40E0-8109-F2396E6FA8A2}" presName="compNode" presStyleCnt="0"/>
      <dgm:spPr/>
    </dgm:pt>
    <dgm:pt modelId="{DF0DCDE9-8462-4318-A5C1-C6BD22A4C887}" type="pres">
      <dgm:prSet presAssocID="{BC01C533-9DA3-40E0-8109-F2396E6FA8A2}" presName="aNode" presStyleLbl="bgShp" presStyleIdx="0" presStyleCnt="4"/>
      <dgm:spPr/>
    </dgm:pt>
    <dgm:pt modelId="{FB845D84-9E9D-43FD-80E6-DF006512FD15}" type="pres">
      <dgm:prSet presAssocID="{BC01C533-9DA3-40E0-8109-F2396E6FA8A2}" presName="textNode" presStyleLbl="bgShp" presStyleIdx="0" presStyleCnt="4"/>
      <dgm:spPr/>
    </dgm:pt>
    <dgm:pt modelId="{C59DDD41-CD2B-4B09-9074-A428428397FE}" type="pres">
      <dgm:prSet presAssocID="{BC01C533-9DA3-40E0-8109-F2396E6FA8A2}" presName="compChildNode" presStyleCnt="0"/>
      <dgm:spPr/>
    </dgm:pt>
    <dgm:pt modelId="{62D10788-A14E-4AF6-B3B4-8EB30BFA97FA}" type="pres">
      <dgm:prSet presAssocID="{BC01C533-9DA3-40E0-8109-F2396E6FA8A2}" presName="theInnerList" presStyleCnt="0"/>
      <dgm:spPr/>
    </dgm:pt>
    <dgm:pt modelId="{A24A953A-29DE-42F3-B9AC-96A9A9685937}" type="pres">
      <dgm:prSet presAssocID="{2E2686EF-B97F-442F-AC59-49171E93D2C3}" presName="childNode" presStyleLbl="node1" presStyleIdx="0" presStyleCnt="8">
        <dgm:presLayoutVars>
          <dgm:bulletEnabled val="1"/>
        </dgm:presLayoutVars>
      </dgm:prSet>
      <dgm:spPr/>
    </dgm:pt>
    <dgm:pt modelId="{21E0DB5E-ECB9-469D-BFBF-8730A721CE9D}" type="pres">
      <dgm:prSet presAssocID="{2E2686EF-B97F-442F-AC59-49171E93D2C3}" presName="aSpace2" presStyleCnt="0"/>
      <dgm:spPr/>
    </dgm:pt>
    <dgm:pt modelId="{411C575D-5B16-4153-B43A-7CEBF23127E3}" type="pres">
      <dgm:prSet presAssocID="{099D917A-B80C-4BDE-98AF-1CDF9136E3FC}" presName="childNode" presStyleLbl="node1" presStyleIdx="1" presStyleCnt="8">
        <dgm:presLayoutVars>
          <dgm:bulletEnabled val="1"/>
        </dgm:presLayoutVars>
      </dgm:prSet>
      <dgm:spPr/>
    </dgm:pt>
    <dgm:pt modelId="{282AAB63-C397-47FE-985A-FD7B976CEF50}" type="pres">
      <dgm:prSet presAssocID="{BC01C533-9DA3-40E0-8109-F2396E6FA8A2}" presName="aSpace" presStyleCnt="0"/>
      <dgm:spPr/>
    </dgm:pt>
    <dgm:pt modelId="{B87569EB-1420-40E5-8805-F5C20F84A1DC}" type="pres">
      <dgm:prSet presAssocID="{772B6C7B-869C-447F-9625-55DC48EA3E94}" presName="compNode" presStyleCnt="0"/>
      <dgm:spPr/>
    </dgm:pt>
    <dgm:pt modelId="{A00162FC-F1A4-4BFE-9392-4F1D5F6A28DE}" type="pres">
      <dgm:prSet presAssocID="{772B6C7B-869C-447F-9625-55DC48EA3E94}" presName="aNode" presStyleLbl="bgShp" presStyleIdx="1" presStyleCnt="4"/>
      <dgm:spPr/>
    </dgm:pt>
    <dgm:pt modelId="{F79C78A2-59FC-41D2-B53B-551EF3E404AF}" type="pres">
      <dgm:prSet presAssocID="{772B6C7B-869C-447F-9625-55DC48EA3E94}" presName="textNode" presStyleLbl="bgShp" presStyleIdx="1" presStyleCnt="4"/>
      <dgm:spPr/>
    </dgm:pt>
    <dgm:pt modelId="{13E9CF33-4322-4208-95D0-FCE7D0EFC758}" type="pres">
      <dgm:prSet presAssocID="{772B6C7B-869C-447F-9625-55DC48EA3E94}" presName="compChildNode" presStyleCnt="0"/>
      <dgm:spPr/>
    </dgm:pt>
    <dgm:pt modelId="{3D199EF9-4F50-40F2-833D-DD356B965068}" type="pres">
      <dgm:prSet presAssocID="{772B6C7B-869C-447F-9625-55DC48EA3E94}" presName="theInnerList" presStyleCnt="0"/>
      <dgm:spPr/>
    </dgm:pt>
    <dgm:pt modelId="{33D382D8-926B-49E2-86F6-4E0C7B4C5D7B}" type="pres">
      <dgm:prSet presAssocID="{0DFB361F-CF55-413E-819F-82C8C579928C}" presName="childNode" presStyleLbl="node1" presStyleIdx="2" presStyleCnt="8">
        <dgm:presLayoutVars>
          <dgm:bulletEnabled val="1"/>
        </dgm:presLayoutVars>
      </dgm:prSet>
      <dgm:spPr/>
    </dgm:pt>
    <dgm:pt modelId="{ABFE8819-AA58-417F-A8E6-F1A311A6D55F}" type="pres">
      <dgm:prSet presAssocID="{0DFB361F-CF55-413E-819F-82C8C579928C}" presName="aSpace2" presStyleCnt="0"/>
      <dgm:spPr/>
    </dgm:pt>
    <dgm:pt modelId="{EDC68DDF-0AF1-47A0-98A2-F2AFC641E95D}" type="pres">
      <dgm:prSet presAssocID="{CFB99534-16D2-4DCF-A3B3-6237207C32A1}" presName="childNode" presStyleLbl="node1" presStyleIdx="3" presStyleCnt="8">
        <dgm:presLayoutVars>
          <dgm:bulletEnabled val="1"/>
        </dgm:presLayoutVars>
      </dgm:prSet>
      <dgm:spPr/>
    </dgm:pt>
    <dgm:pt modelId="{4B76C64E-1B5D-43A8-81D2-075275F5A5FB}" type="pres">
      <dgm:prSet presAssocID="{772B6C7B-869C-447F-9625-55DC48EA3E94}" presName="aSpace" presStyleCnt="0"/>
      <dgm:spPr/>
    </dgm:pt>
    <dgm:pt modelId="{58F7F02F-B76D-4881-B71E-2BE740D6727F}" type="pres">
      <dgm:prSet presAssocID="{02F89408-9CA7-4FFB-9791-BC2FCD4EF8BE}" presName="compNode" presStyleCnt="0"/>
      <dgm:spPr/>
    </dgm:pt>
    <dgm:pt modelId="{1C1F8B87-6B74-4018-8A44-3907082B19CA}" type="pres">
      <dgm:prSet presAssocID="{02F89408-9CA7-4FFB-9791-BC2FCD4EF8BE}" presName="aNode" presStyleLbl="bgShp" presStyleIdx="2" presStyleCnt="4"/>
      <dgm:spPr/>
    </dgm:pt>
    <dgm:pt modelId="{851AA355-E973-45F3-A0B8-C7F1192DA785}" type="pres">
      <dgm:prSet presAssocID="{02F89408-9CA7-4FFB-9791-BC2FCD4EF8BE}" presName="textNode" presStyleLbl="bgShp" presStyleIdx="2" presStyleCnt="4"/>
      <dgm:spPr/>
    </dgm:pt>
    <dgm:pt modelId="{D4B0E57B-7566-429D-9D94-869B939A648D}" type="pres">
      <dgm:prSet presAssocID="{02F89408-9CA7-4FFB-9791-BC2FCD4EF8BE}" presName="compChildNode" presStyleCnt="0"/>
      <dgm:spPr/>
    </dgm:pt>
    <dgm:pt modelId="{EEC2AA1D-0652-4491-BF8E-613EE5684411}" type="pres">
      <dgm:prSet presAssocID="{02F89408-9CA7-4FFB-9791-BC2FCD4EF8BE}" presName="theInnerList" presStyleCnt="0"/>
      <dgm:spPr/>
    </dgm:pt>
    <dgm:pt modelId="{D53A7D72-0CA7-4D74-9928-1C9EF0BC3021}" type="pres">
      <dgm:prSet presAssocID="{5DFDB059-9829-433A-BEE9-E621642005EE}" presName="childNode" presStyleLbl="node1" presStyleIdx="4" presStyleCnt="8">
        <dgm:presLayoutVars>
          <dgm:bulletEnabled val="1"/>
        </dgm:presLayoutVars>
      </dgm:prSet>
      <dgm:spPr/>
    </dgm:pt>
    <dgm:pt modelId="{266FFAD9-DE0A-4A14-8988-A20817649D13}" type="pres">
      <dgm:prSet presAssocID="{5DFDB059-9829-433A-BEE9-E621642005EE}" presName="aSpace2" presStyleCnt="0"/>
      <dgm:spPr/>
    </dgm:pt>
    <dgm:pt modelId="{8E3316C5-5817-4FE8-963B-84E9FD53FB36}" type="pres">
      <dgm:prSet presAssocID="{2BE4A2C8-A75A-4B1C-9855-9595761F87C4}" presName="childNode" presStyleLbl="node1" presStyleIdx="5" presStyleCnt="8">
        <dgm:presLayoutVars>
          <dgm:bulletEnabled val="1"/>
        </dgm:presLayoutVars>
      </dgm:prSet>
      <dgm:spPr/>
    </dgm:pt>
    <dgm:pt modelId="{7843AB39-6AC0-4B93-B701-9D2D709F0FBD}" type="pres">
      <dgm:prSet presAssocID="{02F89408-9CA7-4FFB-9791-BC2FCD4EF8BE}" presName="aSpace" presStyleCnt="0"/>
      <dgm:spPr/>
    </dgm:pt>
    <dgm:pt modelId="{CA12E63F-2C55-4560-BE60-68CEE6E1E09B}" type="pres">
      <dgm:prSet presAssocID="{FDD4BD3F-7B68-498C-B4EC-EA463A47DDA9}" presName="compNode" presStyleCnt="0"/>
      <dgm:spPr/>
    </dgm:pt>
    <dgm:pt modelId="{E0DF113C-4197-43D4-BD8A-773A5DFD3FA3}" type="pres">
      <dgm:prSet presAssocID="{FDD4BD3F-7B68-498C-B4EC-EA463A47DDA9}" presName="aNode" presStyleLbl="bgShp" presStyleIdx="3" presStyleCnt="4"/>
      <dgm:spPr/>
    </dgm:pt>
    <dgm:pt modelId="{C10D5F0B-5307-4969-B15F-7CC8904F8EE9}" type="pres">
      <dgm:prSet presAssocID="{FDD4BD3F-7B68-498C-B4EC-EA463A47DDA9}" presName="textNode" presStyleLbl="bgShp" presStyleIdx="3" presStyleCnt="4"/>
      <dgm:spPr/>
    </dgm:pt>
    <dgm:pt modelId="{4978C56D-643D-42BB-9BE5-1B0907409B49}" type="pres">
      <dgm:prSet presAssocID="{FDD4BD3F-7B68-498C-B4EC-EA463A47DDA9}" presName="compChildNode" presStyleCnt="0"/>
      <dgm:spPr/>
    </dgm:pt>
    <dgm:pt modelId="{00A612CF-F57C-4446-9046-81FE8BA2298F}" type="pres">
      <dgm:prSet presAssocID="{FDD4BD3F-7B68-498C-B4EC-EA463A47DDA9}" presName="theInnerList" presStyleCnt="0"/>
      <dgm:spPr/>
    </dgm:pt>
    <dgm:pt modelId="{E9EBDC7E-4898-418C-BABC-DADA8E0A09C5}" type="pres">
      <dgm:prSet presAssocID="{89741119-07DF-43DE-9BC6-F273264D6D44}" presName="childNode" presStyleLbl="node1" presStyleIdx="6" presStyleCnt="8">
        <dgm:presLayoutVars>
          <dgm:bulletEnabled val="1"/>
        </dgm:presLayoutVars>
      </dgm:prSet>
      <dgm:spPr/>
    </dgm:pt>
    <dgm:pt modelId="{A2277F4D-21CC-4FDE-BF05-F940CB153D5A}" type="pres">
      <dgm:prSet presAssocID="{89741119-07DF-43DE-9BC6-F273264D6D44}" presName="aSpace2" presStyleCnt="0"/>
      <dgm:spPr/>
    </dgm:pt>
    <dgm:pt modelId="{778509E1-FC2C-4B4C-8AEA-F797DA5D607E}" type="pres">
      <dgm:prSet presAssocID="{D4C3C0F3-69CE-40CC-9233-9FCCC5602C03}" presName="childNode" presStyleLbl="node1" presStyleIdx="7" presStyleCnt="8">
        <dgm:presLayoutVars>
          <dgm:bulletEnabled val="1"/>
        </dgm:presLayoutVars>
      </dgm:prSet>
      <dgm:spPr/>
    </dgm:pt>
  </dgm:ptLst>
  <dgm:cxnLst>
    <dgm:cxn modelId="{A3C40014-5AEA-4A00-9BB2-261B5EF8B523}" type="presOf" srcId="{02F89408-9CA7-4FFB-9791-BC2FCD4EF8BE}" destId="{851AA355-E973-45F3-A0B8-C7F1192DA785}" srcOrd="1" destOrd="0" presId="urn:microsoft.com/office/officeart/2005/8/layout/lProcess2"/>
    <dgm:cxn modelId="{D2C9CB1B-DB54-41CF-86DF-3C14097C779B}" type="presOf" srcId="{FDD4BD3F-7B68-498C-B4EC-EA463A47DDA9}" destId="{C10D5F0B-5307-4969-B15F-7CC8904F8EE9}" srcOrd="1" destOrd="0" presId="urn:microsoft.com/office/officeart/2005/8/layout/lProcess2"/>
    <dgm:cxn modelId="{557AFE23-A984-4AE1-B0A0-D59BAC94E93C}" srcId="{6541423E-D619-4631-AC2B-4F0D4658C0B6}" destId="{BC01C533-9DA3-40E0-8109-F2396E6FA8A2}" srcOrd="0" destOrd="0" parTransId="{6711F9ED-AAC8-4CF6-AFF2-530ECEF71A6C}" sibTransId="{814D69F4-1DE4-468D-ABA3-FF78212299A3}"/>
    <dgm:cxn modelId="{64124F25-0013-4EF0-AF36-8975CF0E648D}" srcId="{02F89408-9CA7-4FFB-9791-BC2FCD4EF8BE}" destId="{2BE4A2C8-A75A-4B1C-9855-9595761F87C4}" srcOrd="1" destOrd="0" parTransId="{9444FA11-5E71-4E97-97A6-C235A778E822}" sibTransId="{A251CFAA-BD6E-440E-A25D-6B21B3F00CC3}"/>
    <dgm:cxn modelId="{252DB325-BD16-4EE1-B814-E1FBA20C8902}" type="presOf" srcId="{BC01C533-9DA3-40E0-8109-F2396E6FA8A2}" destId="{FB845D84-9E9D-43FD-80E6-DF006512FD15}" srcOrd="1" destOrd="0" presId="urn:microsoft.com/office/officeart/2005/8/layout/lProcess2"/>
    <dgm:cxn modelId="{FCA40C29-0678-4283-AC16-364646BBF583}" srcId="{6541423E-D619-4631-AC2B-4F0D4658C0B6}" destId="{FDD4BD3F-7B68-498C-B4EC-EA463A47DDA9}" srcOrd="3" destOrd="0" parTransId="{A1BF9C11-AC44-44CA-8F00-C8DEF3616C98}" sibTransId="{57D7C8FE-A278-4BAB-A50D-18A527EF14A8}"/>
    <dgm:cxn modelId="{C8DDE130-7B75-4D7B-89FF-BC6975753429}" srcId="{BC01C533-9DA3-40E0-8109-F2396E6FA8A2}" destId="{099D917A-B80C-4BDE-98AF-1CDF9136E3FC}" srcOrd="1" destOrd="0" parTransId="{F56AF42A-7619-4CB8-954F-5114D2323850}" sibTransId="{8C1CD785-E043-4A8C-9B86-6C2E19686FF7}"/>
    <dgm:cxn modelId="{614FFA38-49CF-495E-9D10-2C892BABCBA2}" srcId="{02F89408-9CA7-4FFB-9791-BC2FCD4EF8BE}" destId="{5DFDB059-9829-433A-BEE9-E621642005EE}" srcOrd="0" destOrd="0" parTransId="{48B48B49-615D-461B-9699-CCC07F96DFDA}" sibTransId="{5EB158E0-2678-4BE5-B38B-521444CAE4AB}"/>
    <dgm:cxn modelId="{15963D3E-BDAB-40F9-9737-C825CA2EAB92}" type="presOf" srcId="{FDD4BD3F-7B68-498C-B4EC-EA463A47DDA9}" destId="{E0DF113C-4197-43D4-BD8A-773A5DFD3FA3}" srcOrd="0" destOrd="0" presId="urn:microsoft.com/office/officeart/2005/8/layout/lProcess2"/>
    <dgm:cxn modelId="{512AEC5D-9244-4F16-B710-E628C13E3E32}" type="presOf" srcId="{2E2686EF-B97F-442F-AC59-49171E93D2C3}" destId="{A24A953A-29DE-42F3-B9AC-96A9A9685937}" srcOrd="0" destOrd="0" presId="urn:microsoft.com/office/officeart/2005/8/layout/lProcess2"/>
    <dgm:cxn modelId="{26B28545-09F2-4014-8E0C-BDD6E8BDC955}" type="presOf" srcId="{BC01C533-9DA3-40E0-8109-F2396E6FA8A2}" destId="{DF0DCDE9-8462-4318-A5C1-C6BD22A4C887}" srcOrd="0" destOrd="0" presId="urn:microsoft.com/office/officeart/2005/8/layout/lProcess2"/>
    <dgm:cxn modelId="{BDEEF345-49A6-4E45-99CC-18FC3AAF004C}" srcId="{FDD4BD3F-7B68-498C-B4EC-EA463A47DDA9}" destId="{89741119-07DF-43DE-9BC6-F273264D6D44}" srcOrd="0" destOrd="0" parTransId="{4DFFE29C-D967-4FB0-9EFE-EB652F1878DF}" sibTransId="{AE31D9B9-1E78-4499-A125-7799D71163FA}"/>
    <dgm:cxn modelId="{0D632A68-328E-467C-A209-E89D9DE0AEF2}" srcId="{772B6C7B-869C-447F-9625-55DC48EA3E94}" destId="{CFB99534-16D2-4DCF-A3B3-6237207C32A1}" srcOrd="1" destOrd="0" parTransId="{276553F1-92D5-4ED8-BB85-04C3A067E663}" sibTransId="{D991F9D7-0175-4726-94EA-B72464E3DBFD}"/>
    <dgm:cxn modelId="{A3E89B74-50A7-486E-9527-88F7B8D4922D}" type="presOf" srcId="{0DFB361F-CF55-413E-819F-82C8C579928C}" destId="{33D382D8-926B-49E2-86F6-4E0C7B4C5D7B}" srcOrd="0" destOrd="0" presId="urn:microsoft.com/office/officeart/2005/8/layout/lProcess2"/>
    <dgm:cxn modelId="{C3695E56-3549-435C-8115-F7DDD6A0C2F9}" srcId="{772B6C7B-869C-447F-9625-55DC48EA3E94}" destId="{0DFB361F-CF55-413E-819F-82C8C579928C}" srcOrd="0" destOrd="0" parTransId="{DF647D8B-00A1-4E4A-9813-786E17C2C212}" sibTransId="{EDB0DBD7-B32C-4FC5-A9BA-88A02AF052DD}"/>
    <dgm:cxn modelId="{A99DC35A-4242-4FDB-9789-28F9505326B8}" type="presOf" srcId="{CFB99534-16D2-4DCF-A3B3-6237207C32A1}" destId="{EDC68DDF-0AF1-47A0-98A2-F2AFC641E95D}" srcOrd="0" destOrd="0" presId="urn:microsoft.com/office/officeart/2005/8/layout/lProcess2"/>
    <dgm:cxn modelId="{27B66687-C779-4CEA-8692-2239E25AED10}" type="presOf" srcId="{772B6C7B-869C-447F-9625-55DC48EA3E94}" destId="{F79C78A2-59FC-41D2-B53B-551EF3E404AF}" srcOrd="1" destOrd="0" presId="urn:microsoft.com/office/officeart/2005/8/layout/lProcess2"/>
    <dgm:cxn modelId="{55F89287-E94B-470D-B283-6CFC4BC002F9}" type="presOf" srcId="{6541423E-D619-4631-AC2B-4F0D4658C0B6}" destId="{36D55829-A063-4D3B-A8A5-660ED7829044}" srcOrd="0" destOrd="0" presId="urn:microsoft.com/office/officeart/2005/8/layout/lProcess2"/>
    <dgm:cxn modelId="{9E71C487-EE63-4E92-BF8A-59CA23D598FB}" type="presOf" srcId="{099D917A-B80C-4BDE-98AF-1CDF9136E3FC}" destId="{411C575D-5B16-4153-B43A-7CEBF23127E3}" srcOrd="0" destOrd="0" presId="urn:microsoft.com/office/officeart/2005/8/layout/lProcess2"/>
    <dgm:cxn modelId="{8965529F-DC11-424C-9F4D-44681999AECF}" type="presOf" srcId="{2BE4A2C8-A75A-4B1C-9855-9595761F87C4}" destId="{8E3316C5-5817-4FE8-963B-84E9FD53FB36}" srcOrd="0" destOrd="0" presId="urn:microsoft.com/office/officeart/2005/8/layout/lProcess2"/>
    <dgm:cxn modelId="{DF281CA5-DD04-4DF6-A7CB-9C630B99CF67}" srcId="{6541423E-D619-4631-AC2B-4F0D4658C0B6}" destId="{02F89408-9CA7-4FFB-9791-BC2FCD4EF8BE}" srcOrd="2" destOrd="0" parTransId="{F4190FA8-5BEF-485A-B5F4-FFF856137F0A}" sibTransId="{83123155-A911-47F8-8E5C-ED42A49C328E}"/>
    <dgm:cxn modelId="{343239B4-9B52-42F2-99C4-BE297310D49D}" type="presOf" srcId="{D4C3C0F3-69CE-40CC-9233-9FCCC5602C03}" destId="{778509E1-FC2C-4B4C-8AEA-F797DA5D607E}" srcOrd="0" destOrd="0" presId="urn:microsoft.com/office/officeart/2005/8/layout/lProcess2"/>
    <dgm:cxn modelId="{22AF31BC-A003-4C71-9B74-CA0EFEB56A68}" type="presOf" srcId="{5DFDB059-9829-433A-BEE9-E621642005EE}" destId="{D53A7D72-0CA7-4D74-9928-1C9EF0BC3021}" srcOrd="0" destOrd="0" presId="urn:microsoft.com/office/officeart/2005/8/layout/lProcess2"/>
    <dgm:cxn modelId="{4E7ECDC8-3C50-4DE1-A5BF-18143A7A6B92}" type="presOf" srcId="{772B6C7B-869C-447F-9625-55DC48EA3E94}" destId="{A00162FC-F1A4-4BFE-9392-4F1D5F6A28DE}" srcOrd="0" destOrd="0" presId="urn:microsoft.com/office/officeart/2005/8/layout/lProcess2"/>
    <dgm:cxn modelId="{A5C367CE-C229-41F9-8B2C-BF77097BD0C6}" srcId="{BC01C533-9DA3-40E0-8109-F2396E6FA8A2}" destId="{2E2686EF-B97F-442F-AC59-49171E93D2C3}" srcOrd="0" destOrd="0" parTransId="{9E90BB23-F3AA-4A2C-9162-64B9B9104D87}" sibTransId="{B101670E-4B80-469F-9B49-66174610E063}"/>
    <dgm:cxn modelId="{911B53DC-4F2E-403F-866C-4FBADDF97CA1}" type="presOf" srcId="{02F89408-9CA7-4FFB-9791-BC2FCD4EF8BE}" destId="{1C1F8B87-6B74-4018-8A44-3907082B19CA}" srcOrd="0" destOrd="0" presId="urn:microsoft.com/office/officeart/2005/8/layout/lProcess2"/>
    <dgm:cxn modelId="{B5D466E3-BD51-406E-BFA9-82D032AEC9AA}" srcId="{FDD4BD3F-7B68-498C-B4EC-EA463A47DDA9}" destId="{D4C3C0F3-69CE-40CC-9233-9FCCC5602C03}" srcOrd="1" destOrd="0" parTransId="{5B957767-0B25-42B3-8559-56AB7886199C}" sibTransId="{C164D51F-0F23-472F-997A-8B44AD850ADC}"/>
    <dgm:cxn modelId="{DBCF3BEC-C5B2-43CE-BD0C-7D0DEBED9E7F}" type="presOf" srcId="{89741119-07DF-43DE-9BC6-F273264D6D44}" destId="{E9EBDC7E-4898-418C-BABC-DADA8E0A09C5}" srcOrd="0" destOrd="0" presId="urn:microsoft.com/office/officeart/2005/8/layout/lProcess2"/>
    <dgm:cxn modelId="{14AA7FF4-DDF1-4171-85B7-1EEF1147E9C5}" srcId="{6541423E-D619-4631-AC2B-4F0D4658C0B6}" destId="{772B6C7B-869C-447F-9625-55DC48EA3E94}" srcOrd="1" destOrd="0" parTransId="{88A40725-3CD5-4560-8186-9B697EB7D1A4}" sibTransId="{198FCB40-234B-484C-BE62-0C4BA502ACBB}"/>
    <dgm:cxn modelId="{2055EC17-5A56-49D6-B16D-6E4FE5F21CAF}" type="presParOf" srcId="{36D55829-A063-4D3B-A8A5-660ED7829044}" destId="{188AC6B3-4BCE-48CA-A2CA-B7AFC01A12BE}" srcOrd="0" destOrd="0" presId="urn:microsoft.com/office/officeart/2005/8/layout/lProcess2"/>
    <dgm:cxn modelId="{1A585A2C-6EA2-4327-B6C6-50D423F28903}" type="presParOf" srcId="{188AC6B3-4BCE-48CA-A2CA-B7AFC01A12BE}" destId="{DF0DCDE9-8462-4318-A5C1-C6BD22A4C887}" srcOrd="0" destOrd="0" presId="urn:microsoft.com/office/officeart/2005/8/layout/lProcess2"/>
    <dgm:cxn modelId="{BE9919FF-488F-42CB-A676-E0ABAF15FDDF}" type="presParOf" srcId="{188AC6B3-4BCE-48CA-A2CA-B7AFC01A12BE}" destId="{FB845D84-9E9D-43FD-80E6-DF006512FD15}" srcOrd="1" destOrd="0" presId="urn:microsoft.com/office/officeart/2005/8/layout/lProcess2"/>
    <dgm:cxn modelId="{AE2D72A5-EBED-4866-8FD7-E141389FD5B9}" type="presParOf" srcId="{188AC6B3-4BCE-48CA-A2CA-B7AFC01A12BE}" destId="{C59DDD41-CD2B-4B09-9074-A428428397FE}" srcOrd="2" destOrd="0" presId="urn:microsoft.com/office/officeart/2005/8/layout/lProcess2"/>
    <dgm:cxn modelId="{BA28519A-7025-4452-9E03-0E46EDA0ABB9}" type="presParOf" srcId="{C59DDD41-CD2B-4B09-9074-A428428397FE}" destId="{62D10788-A14E-4AF6-B3B4-8EB30BFA97FA}" srcOrd="0" destOrd="0" presId="urn:microsoft.com/office/officeart/2005/8/layout/lProcess2"/>
    <dgm:cxn modelId="{2A3FEBF9-E6DD-4CB9-8D0E-40F42458B4A7}" type="presParOf" srcId="{62D10788-A14E-4AF6-B3B4-8EB30BFA97FA}" destId="{A24A953A-29DE-42F3-B9AC-96A9A9685937}" srcOrd="0" destOrd="0" presId="urn:microsoft.com/office/officeart/2005/8/layout/lProcess2"/>
    <dgm:cxn modelId="{5760E835-F1BD-4299-BC64-3CAB2B7572B6}" type="presParOf" srcId="{62D10788-A14E-4AF6-B3B4-8EB30BFA97FA}" destId="{21E0DB5E-ECB9-469D-BFBF-8730A721CE9D}" srcOrd="1" destOrd="0" presId="urn:microsoft.com/office/officeart/2005/8/layout/lProcess2"/>
    <dgm:cxn modelId="{0B7B049F-619A-4118-BD2B-895ACA99C9B8}" type="presParOf" srcId="{62D10788-A14E-4AF6-B3B4-8EB30BFA97FA}" destId="{411C575D-5B16-4153-B43A-7CEBF23127E3}" srcOrd="2" destOrd="0" presId="urn:microsoft.com/office/officeart/2005/8/layout/lProcess2"/>
    <dgm:cxn modelId="{FE3ABABF-CDDF-41D3-8C8C-86D0FA41ACA7}" type="presParOf" srcId="{36D55829-A063-4D3B-A8A5-660ED7829044}" destId="{282AAB63-C397-47FE-985A-FD7B976CEF50}" srcOrd="1" destOrd="0" presId="urn:microsoft.com/office/officeart/2005/8/layout/lProcess2"/>
    <dgm:cxn modelId="{0F07811C-9CC7-4DA3-BC17-FAD107A70035}" type="presParOf" srcId="{36D55829-A063-4D3B-A8A5-660ED7829044}" destId="{B87569EB-1420-40E5-8805-F5C20F84A1DC}" srcOrd="2" destOrd="0" presId="urn:microsoft.com/office/officeart/2005/8/layout/lProcess2"/>
    <dgm:cxn modelId="{1B8D48AC-5AFB-4BD0-930F-B43BD9F4BC90}" type="presParOf" srcId="{B87569EB-1420-40E5-8805-F5C20F84A1DC}" destId="{A00162FC-F1A4-4BFE-9392-4F1D5F6A28DE}" srcOrd="0" destOrd="0" presId="urn:microsoft.com/office/officeart/2005/8/layout/lProcess2"/>
    <dgm:cxn modelId="{92EA4F21-E34F-4569-9AF2-BA0AD0270242}" type="presParOf" srcId="{B87569EB-1420-40E5-8805-F5C20F84A1DC}" destId="{F79C78A2-59FC-41D2-B53B-551EF3E404AF}" srcOrd="1" destOrd="0" presId="urn:microsoft.com/office/officeart/2005/8/layout/lProcess2"/>
    <dgm:cxn modelId="{2947B9F1-3214-4633-B95E-C5BBAEA440E9}" type="presParOf" srcId="{B87569EB-1420-40E5-8805-F5C20F84A1DC}" destId="{13E9CF33-4322-4208-95D0-FCE7D0EFC758}" srcOrd="2" destOrd="0" presId="urn:microsoft.com/office/officeart/2005/8/layout/lProcess2"/>
    <dgm:cxn modelId="{F90E9D27-50BA-4205-AC95-D112262F95D5}" type="presParOf" srcId="{13E9CF33-4322-4208-95D0-FCE7D0EFC758}" destId="{3D199EF9-4F50-40F2-833D-DD356B965068}" srcOrd="0" destOrd="0" presId="urn:microsoft.com/office/officeart/2005/8/layout/lProcess2"/>
    <dgm:cxn modelId="{85D3911E-D896-483A-B97C-199F7607279A}" type="presParOf" srcId="{3D199EF9-4F50-40F2-833D-DD356B965068}" destId="{33D382D8-926B-49E2-86F6-4E0C7B4C5D7B}" srcOrd="0" destOrd="0" presId="urn:microsoft.com/office/officeart/2005/8/layout/lProcess2"/>
    <dgm:cxn modelId="{BA0F033E-8C59-419A-8206-6948D734DFA4}" type="presParOf" srcId="{3D199EF9-4F50-40F2-833D-DD356B965068}" destId="{ABFE8819-AA58-417F-A8E6-F1A311A6D55F}" srcOrd="1" destOrd="0" presId="urn:microsoft.com/office/officeart/2005/8/layout/lProcess2"/>
    <dgm:cxn modelId="{28853BED-85D3-4768-9C96-59C8E6E16E07}" type="presParOf" srcId="{3D199EF9-4F50-40F2-833D-DD356B965068}" destId="{EDC68DDF-0AF1-47A0-98A2-F2AFC641E95D}" srcOrd="2" destOrd="0" presId="urn:microsoft.com/office/officeart/2005/8/layout/lProcess2"/>
    <dgm:cxn modelId="{AA07988A-FC40-4E09-98F4-A3182D6D9CC1}" type="presParOf" srcId="{36D55829-A063-4D3B-A8A5-660ED7829044}" destId="{4B76C64E-1B5D-43A8-81D2-075275F5A5FB}" srcOrd="3" destOrd="0" presId="urn:microsoft.com/office/officeart/2005/8/layout/lProcess2"/>
    <dgm:cxn modelId="{0F55DCA8-BF42-45F1-B065-65368845E4EF}" type="presParOf" srcId="{36D55829-A063-4D3B-A8A5-660ED7829044}" destId="{58F7F02F-B76D-4881-B71E-2BE740D6727F}" srcOrd="4" destOrd="0" presId="urn:microsoft.com/office/officeart/2005/8/layout/lProcess2"/>
    <dgm:cxn modelId="{49DF2867-A779-4F0B-BF4F-FD7C30917E60}" type="presParOf" srcId="{58F7F02F-B76D-4881-B71E-2BE740D6727F}" destId="{1C1F8B87-6B74-4018-8A44-3907082B19CA}" srcOrd="0" destOrd="0" presId="urn:microsoft.com/office/officeart/2005/8/layout/lProcess2"/>
    <dgm:cxn modelId="{96A14FA7-A1A6-428E-ADDB-239A6A42F10B}" type="presParOf" srcId="{58F7F02F-B76D-4881-B71E-2BE740D6727F}" destId="{851AA355-E973-45F3-A0B8-C7F1192DA785}" srcOrd="1" destOrd="0" presId="urn:microsoft.com/office/officeart/2005/8/layout/lProcess2"/>
    <dgm:cxn modelId="{E8288815-F9AB-4659-AF9B-4F1376AF5B0D}" type="presParOf" srcId="{58F7F02F-B76D-4881-B71E-2BE740D6727F}" destId="{D4B0E57B-7566-429D-9D94-869B939A648D}" srcOrd="2" destOrd="0" presId="urn:microsoft.com/office/officeart/2005/8/layout/lProcess2"/>
    <dgm:cxn modelId="{3B89F32F-0BDC-4A45-8B19-A3EDB6B32BFD}" type="presParOf" srcId="{D4B0E57B-7566-429D-9D94-869B939A648D}" destId="{EEC2AA1D-0652-4491-BF8E-613EE5684411}" srcOrd="0" destOrd="0" presId="urn:microsoft.com/office/officeart/2005/8/layout/lProcess2"/>
    <dgm:cxn modelId="{D2C0CEBE-FB1D-4786-8F48-D1D9551E82A0}" type="presParOf" srcId="{EEC2AA1D-0652-4491-BF8E-613EE5684411}" destId="{D53A7D72-0CA7-4D74-9928-1C9EF0BC3021}" srcOrd="0" destOrd="0" presId="urn:microsoft.com/office/officeart/2005/8/layout/lProcess2"/>
    <dgm:cxn modelId="{C6AC26AA-DEB0-400D-8BAC-C85E76C9D58B}" type="presParOf" srcId="{EEC2AA1D-0652-4491-BF8E-613EE5684411}" destId="{266FFAD9-DE0A-4A14-8988-A20817649D13}" srcOrd="1" destOrd="0" presId="urn:microsoft.com/office/officeart/2005/8/layout/lProcess2"/>
    <dgm:cxn modelId="{889AE04E-635C-495E-8DC8-0B34DA516F29}" type="presParOf" srcId="{EEC2AA1D-0652-4491-BF8E-613EE5684411}" destId="{8E3316C5-5817-4FE8-963B-84E9FD53FB36}" srcOrd="2" destOrd="0" presId="urn:microsoft.com/office/officeart/2005/8/layout/lProcess2"/>
    <dgm:cxn modelId="{7A807CF8-F859-4B57-A4C0-91DF6B064800}" type="presParOf" srcId="{36D55829-A063-4D3B-A8A5-660ED7829044}" destId="{7843AB39-6AC0-4B93-B701-9D2D709F0FBD}" srcOrd="5" destOrd="0" presId="urn:microsoft.com/office/officeart/2005/8/layout/lProcess2"/>
    <dgm:cxn modelId="{D8E87174-F823-4CFA-9B26-BEE71B3B2200}" type="presParOf" srcId="{36D55829-A063-4D3B-A8A5-660ED7829044}" destId="{CA12E63F-2C55-4560-BE60-68CEE6E1E09B}" srcOrd="6" destOrd="0" presId="urn:microsoft.com/office/officeart/2005/8/layout/lProcess2"/>
    <dgm:cxn modelId="{471F551D-E74C-4843-9F63-44A1B8BAE77B}" type="presParOf" srcId="{CA12E63F-2C55-4560-BE60-68CEE6E1E09B}" destId="{E0DF113C-4197-43D4-BD8A-773A5DFD3FA3}" srcOrd="0" destOrd="0" presId="urn:microsoft.com/office/officeart/2005/8/layout/lProcess2"/>
    <dgm:cxn modelId="{BBFA51EA-9210-40D9-A070-B29619908CD3}" type="presParOf" srcId="{CA12E63F-2C55-4560-BE60-68CEE6E1E09B}" destId="{C10D5F0B-5307-4969-B15F-7CC8904F8EE9}" srcOrd="1" destOrd="0" presId="urn:microsoft.com/office/officeart/2005/8/layout/lProcess2"/>
    <dgm:cxn modelId="{E58DF2D5-3C17-456E-BD4F-5DBEEB2E4557}" type="presParOf" srcId="{CA12E63F-2C55-4560-BE60-68CEE6E1E09B}" destId="{4978C56D-643D-42BB-9BE5-1B0907409B49}" srcOrd="2" destOrd="0" presId="urn:microsoft.com/office/officeart/2005/8/layout/lProcess2"/>
    <dgm:cxn modelId="{CB614636-0E67-49F7-BD06-DA5E05C76EEE}" type="presParOf" srcId="{4978C56D-643D-42BB-9BE5-1B0907409B49}" destId="{00A612CF-F57C-4446-9046-81FE8BA2298F}" srcOrd="0" destOrd="0" presId="urn:microsoft.com/office/officeart/2005/8/layout/lProcess2"/>
    <dgm:cxn modelId="{85A2E3EB-6DB4-415E-ABCE-EFF7128A6988}" type="presParOf" srcId="{00A612CF-F57C-4446-9046-81FE8BA2298F}" destId="{E9EBDC7E-4898-418C-BABC-DADA8E0A09C5}" srcOrd="0" destOrd="0" presId="urn:microsoft.com/office/officeart/2005/8/layout/lProcess2"/>
    <dgm:cxn modelId="{B086BA21-6519-4BE6-B156-D053097D56B0}" type="presParOf" srcId="{00A612CF-F57C-4446-9046-81FE8BA2298F}" destId="{A2277F4D-21CC-4FDE-BF05-F940CB153D5A}" srcOrd="1" destOrd="0" presId="urn:microsoft.com/office/officeart/2005/8/layout/lProcess2"/>
    <dgm:cxn modelId="{BEC43403-19CB-4660-B2BA-EDC8DC8EC5F6}" type="presParOf" srcId="{00A612CF-F57C-4446-9046-81FE8BA2298F}" destId="{778509E1-FC2C-4B4C-8AEA-F797DA5D607E}"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9C9F2D-4A90-4E6A-BACC-4C251882144C}" type="doc">
      <dgm:prSet loTypeId="urn:microsoft.com/office/officeart/2011/layout/CircleProcess" loCatId="officeonline" qsTypeId="urn:microsoft.com/office/officeart/2005/8/quickstyle/simple1" qsCatId="simple" csTypeId="urn:microsoft.com/office/officeart/2005/8/colors/accent1_2" csCatId="accent1" phldr="1"/>
      <dgm:spPr/>
    </dgm:pt>
    <dgm:pt modelId="{50EFD61C-ED1B-4ED7-A673-06745A39113A}">
      <dgm:prSet phldrT="[Text]" custT="1"/>
      <dgm:spPr/>
      <dgm:t>
        <a:bodyPr/>
        <a:lstStyle/>
        <a:p>
          <a:r>
            <a:rPr lang="en-US" sz="2000" b="1">
              <a:effectLst/>
            </a:rPr>
            <a:t>Expert Teams Create Resources</a:t>
          </a:r>
        </a:p>
      </dgm:t>
    </dgm:pt>
    <dgm:pt modelId="{762ED651-DBEB-495B-8479-78F4D740E694}" type="parTrans" cxnId="{26DDBE2B-75A1-4B5D-875C-647966DC10F6}">
      <dgm:prSet/>
      <dgm:spPr/>
      <dgm:t>
        <a:bodyPr/>
        <a:lstStyle/>
        <a:p>
          <a:endParaRPr lang="en-US"/>
        </a:p>
      </dgm:t>
    </dgm:pt>
    <dgm:pt modelId="{D92070BF-28B7-4B6D-8B2A-700F39BA5AD4}" type="sibTrans" cxnId="{26DDBE2B-75A1-4B5D-875C-647966DC10F6}">
      <dgm:prSet/>
      <dgm:spPr/>
      <dgm:t>
        <a:bodyPr/>
        <a:lstStyle/>
        <a:p>
          <a:endParaRPr lang="en-US"/>
        </a:p>
      </dgm:t>
    </dgm:pt>
    <dgm:pt modelId="{4388FCE3-D89B-4C8F-AAE6-B6C2D0351A9D}">
      <dgm:prSet phldrT="[Text]" custT="1"/>
      <dgm:spPr/>
      <dgm:t>
        <a:bodyPr/>
        <a:lstStyle/>
        <a:p>
          <a:r>
            <a:rPr lang="en-US" sz="2000" b="1">
              <a:effectLst/>
            </a:rPr>
            <a:t>Resources are Shared Openly</a:t>
          </a:r>
        </a:p>
      </dgm:t>
    </dgm:pt>
    <dgm:pt modelId="{FB4B8346-4E68-4A27-A7CB-93F03BF0B8A1}" type="parTrans" cxnId="{022207D1-FB18-4299-A5F8-D85D04E70602}">
      <dgm:prSet/>
      <dgm:spPr/>
      <dgm:t>
        <a:bodyPr/>
        <a:lstStyle/>
        <a:p>
          <a:endParaRPr lang="en-US"/>
        </a:p>
      </dgm:t>
    </dgm:pt>
    <dgm:pt modelId="{46C6DDAA-954E-4C4F-9C20-8404315A2397}" type="sibTrans" cxnId="{022207D1-FB18-4299-A5F8-D85D04E70602}">
      <dgm:prSet/>
      <dgm:spPr/>
      <dgm:t>
        <a:bodyPr/>
        <a:lstStyle/>
        <a:p>
          <a:endParaRPr lang="en-US"/>
        </a:p>
      </dgm:t>
    </dgm:pt>
    <dgm:pt modelId="{0C733041-BA65-4F93-99AF-0C7C1F48E418}">
      <dgm:prSet phldrT="[Text]" custT="1"/>
      <dgm:spPr/>
      <dgm:t>
        <a:bodyPr/>
        <a:lstStyle/>
        <a:p>
          <a:r>
            <a:rPr lang="en-US" sz="2400" b="1">
              <a:effectLst/>
            </a:rPr>
            <a:t>More Faculty Adopt</a:t>
          </a:r>
        </a:p>
      </dgm:t>
    </dgm:pt>
    <dgm:pt modelId="{B93FFECF-F4B1-4A45-ABF3-BEBCE3C48495}" type="parTrans" cxnId="{38974B1C-3F40-4CA6-B7F1-901BFB3DF352}">
      <dgm:prSet/>
      <dgm:spPr/>
      <dgm:t>
        <a:bodyPr/>
        <a:lstStyle/>
        <a:p>
          <a:endParaRPr lang="en-US"/>
        </a:p>
      </dgm:t>
    </dgm:pt>
    <dgm:pt modelId="{7C509DE7-168C-4D37-9D96-61E3876175D0}" type="sibTrans" cxnId="{38974B1C-3F40-4CA6-B7F1-901BFB3DF352}">
      <dgm:prSet/>
      <dgm:spPr/>
      <dgm:t>
        <a:bodyPr/>
        <a:lstStyle/>
        <a:p>
          <a:endParaRPr lang="en-US"/>
        </a:p>
      </dgm:t>
    </dgm:pt>
    <dgm:pt modelId="{184B8986-481B-4992-8114-0A55D4CFE42B}">
      <dgm:prSet phldrT="[Text]" custT="1"/>
      <dgm:spPr/>
      <dgm:t>
        <a:bodyPr/>
        <a:lstStyle/>
        <a:p>
          <a:r>
            <a:rPr lang="en-US" sz="2400" b="1">
              <a:effectLst/>
            </a:rPr>
            <a:t>New Teams Revise</a:t>
          </a:r>
        </a:p>
      </dgm:t>
    </dgm:pt>
    <dgm:pt modelId="{1619E8D2-D9DD-42E2-A5A0-4D8A236649B0}" type="parTrans" cxnId="{E4B5408E-4F54-4D37-ACB4-BE4696F75159}">
      <dgm:prSet/>
      <dgm:spPr/>
      <dgm:t>
        <a:bodyPr/>
        <a:lstStyle/>
        <a:p>
          <a:endParaRPr lang="en-US"/>
        </a:p>
      </dgm:t>
    </dgm:pt>
    <dgm:pt modelId="{0474ECBF-C66E-4CD8-AAE7-0915DF537BFB}" type="sibTrans" cxnId="{E4B5408E-4F54-4D37-ACB4-BE4696F75159}">
      <dgm:prSet/>
      <dgm:spPr/>
      <dgm:t>
        <a:bodyPr/>
        <a:lstStyle/>
        <a:p>
          <a:endParaRPr lang="en-US"/>
        </a:p>
      </dgm:t>
    </dgm:pt>
    <dgm:pt modelId="{A925FD61-9D63-4F42-9C35-77E464AE4C87}">
      <dgm:prSet phldrT="[Text]" custT="1"/>
      <dgm:spPr/>
      <dgm:t>
        <a:bodyPr/>
        <a:lstStyle/>
        <a:p>
          <a:r>
            <a:rPr lang="en-US" sz="2400" b="1">
              <a:effectLst/>
            </a:rPr>
            <a:t>New Teams Remix</a:t>
          </a:r>
        </a:p>
      </dgm:t>
    </dgm:pt>
    <dgm:pt modelId="{E1048E50-89FF-4C38-B576-4E9E02228586}" type="parTrans" cxnId="{B7A72A9D-7F86-419F-9826-6F85CD074F84}">
      <dgm:prSet/>
      <dgm:spPr/>
      <dgm:t>
        <a:bodyPr/>
        <a:lstStyle/>
        <a:p>
          <a:endParaRPr lang="en-US"/>
        </a:p>
      </dgm:t>
    </dgm:pt>
    <dgm:pt modelId="{F765DDC7-AC9C-4BA1-A115-622DA25018A4}" type="sibTrans" cxnId="{B7A72A9D-7F86-419F-9826-6F85CD074F84}">
      <dgm:prSet/>
      <dgm:spPr/>
      <dgm:t>
        <a:bodyPr/>
        <a:lstStyle/>
        <a:p>
          <a:endParaRPr lang="en-US"/>
        </a:p>
      </dgm:t>
    </dgm:pt>
    <dgm:pt modelId="{04500BC5-858C-4FF0-B0F3-3957788ACB84}" type="pres">
      <dgm:prSet presAssocID="{1C9C9F2D-4A90-4E6A-BACC-4C251882144C}" presName="Name0" presStyleCnt="0">
        <dgm:presLayoutVars>
          <dgm:chMax val="11"/>
          <dgm:chPref val="11"/>
          <dgm:dir/>
          <dgm:resizeHandles/>
        </dgm:presLayoutVars>
      </dgm:prSet>
      <dgm:spPr/>
    </dgm:pt>
    <dgm:pt modelId="{F9EA1E11-2D84-432F-ADFE-B0FD49676D03}" type="pres">
      <dgm:prSet presAssocID="{A925FD61-9D63-4F42-9C35-77E464AE4C87}" presName="Accent5" presStyleCnt="0"/>
      <dgm:spPr/>
    </dgm:pt>
    <dgm:pt modelId="{6FED3ACD-6D42-4663-B4B6-9AC227FD2309}" type="pres">
      <dgm:prSet presAssocID="{A925FD61-9D63-4F42-9C35-77E464AE4C87}" presName="Accent" presStyleLbl="node1" presStyleIdx="0" presStyleCnt="5"/>
      <dgm:spPr/>
    </dgm:pt>
    <dgm:pt modelId="{4E925B64-4FBA-431A-A6F5-EF1D5B911285}" type="pres">
      <dgm:prSet presAssocID="{A925FD61-9D63-4F42-9C35-77E464AE4C87}" presName="ParentBackground5" presStyleCnt="0"/>
      <dgm:spPr/>
    </dgm:pt>
    <dgm:pt modelId="{FF74844B-DACB-4BA6-8189-5F521023C149}" type="pres">
      <dgm:prSet presAssocID="{A925FD61-9D63-4F42-9C35-77E464AE4C87}" presName="ParentBackground" presStyleLbl="fgAcc1" presStyleIdx="0" presStyleCnt="5"/>
      <dgm:spPr/>
    </dgm:pt>
    <dgm:pt modelId="{679888B2-42A8-401C-AF57-4BAB1BF5A417}" type="pres">
      <dgm:prSet presAssocID="{A925FD61-9D63-4F42-9C35-77E464AE4C87}" presName="Parent5" presStyleLbl="revTx" presStyleIdx="0" presStyleCnt="0">
        <dgm:presLayoutVars>
          <dgm:chMax val="1"/>
          <dgm:chPref val="1"/>
          <dgm:bulletEnabled val="1"/>
        </dgm:presLayoutVars>
      </dgm:prSet>
      <dgm:spPr/>
    </dgm:pt>
    <dgm:pt modelId="{A0EFC178-BDF3-4144-BEC3-EB697F7CCD4D}" type="pres">
      <dgm:prSet presAssocID="{184B8986-481B-4992-8114-0A55D4CFE42B}" presName="Accent4" presStyleCnt="0"/>
      <dgm:spPr/>
    </dgm:pt>
    <dgm:pt modelId="{E44EA97C-BD86-4D54-A1F0-C82095147EA9}" type="pres">
      <dgm:prSet presAssocID="{184B8986-481B-4992-8114-0A55D4CFE42B}" presName="Accent" presStyleLbl="node1" presStyleIdx="1" presStyleCnt="5"/>
      <dgm:spPr/>
    </dgm:pt>
    <dgm:pt modelId="{24444CB2-5BC0-4F29-8FF1-8F56B47A3EFC}" type="pres">
      <dgm:prSet presAssocID="{184B8986-481B-4992-8114-0A55D4CFE42B}" presName="ParentBackground4" presStyleCnt="0"/>
      <dgm:spPr/>
    </dgm:pt>
    <dgm:pt modelId="{F6342F61-117F-4F0F-978B-B40B68875E5B}" type="pres">
      <dgm:prSet presAssocID="{184B8986-481B-4992-8114-0A55D4CFE42B}" presName="ParentBackground" presStyleLbl="fgAcc1" presStyleIdx="1" presStyleCnt="5"/>
      <dgm:spPr/>
    </dgm:pt>
    <dgm:pt modelId="{44D1A30B-0F3C-4E3B-8CC5-F5E71B1D8BAB}" type="pres">
      <dgm:prSet presAssocID="{184B8986-481B-4992-8114-0A55D4CFE42B}" presName="Parent4" presStyleLbl="revTx" presStyleIdx="0" presStyleCnt="0">
        <dgm:presLayoutVars>
          <dgm:chMax val="1"/>
          <dgm:chPref val="1"/>
          <dgm:bulletEnabled val="1"/>
        </dgm:presLayoutVars>
      </dgm:prSet>
      <dgm:spPr/>
    </dgm:pt>
    <dgm:pt modelId="{82BCADD7-F208-4306-8459-F8294366909F}" type="pres">
      <dgm:prSet presAssocID="{0C733041-BA65-4F93-99AF-0C7C1F48E418}" presName="Accent3" presStyleCnt="0"/>
      <dgm:spPr/>
    </dgm:pt>
    <dgm:pt modelId="{E7DE9E3D-1E10-44C8-B7F4-08CA088F31FE}" type="pres">
      <dgm:prSet presAssocID="{0C733041-BA65-4F93-99AF-0C7C1F48E418}" presName="Accent" presStyleLbl="node1" presStyleIdx="2" presStyleCnt="5"/>
      <dgm:spPr/>
    </dgm:pt>
    <dgm:pt modelId="{919C5886-BDE4-4A92-82E5-89D0EF033982}" type="pres">
      <dgm:prSet presAssocID="{0C733041-BA65-4F93-99AF-0C7C1F48E418}" presName="ParentBackground3" presStyleCnt="0"/>
      <dgm:spPr/>
    </dgm:pt>
    <dgm:pt modelId="{E26AA4C7-F36D-442A-815E-6016F481C395}" type="pres">
      <dgm:prSet presAssocID="{0C733041-BA65-4F93-99AF-0C7C1F48E418}" presName="ParentBackground" presStyleLbl="fgAcc1" presStyleIdx="2" presStyleCnt="5"/>
      <dgm:spPr/>
    </dgm:pt>
    <dgm:pt modelId="{EA96596D-5A62-490D-967B-3C5318354A79}" type="pres">
      <dgm:prSet presAssocID="{0C733041-BA65-4F93-99AF-0C7C1F48E418}" presName="Parent3" presStyleLbl="revTx" presStyleIdx="0" presStyleCnt="0">
        <dgm:presLayoutVars>
          <dgm:chMax val="1"/>
          <dgm:chPref val="1"/>
          <dgm:bulletEnabled val="1"/>
        </dgm:presLayoutVars>
      </dgm:prSet>
      <dgm:spPr/>
    </dgm:pt>
    <dgm:pt modelId="{C6A8F079-B0A3-409B-AD80-3E1FDBC17B2B}" type="pres">
      <dgm:prSet presAssocID="{4388FCE3-D89B-4C8F-AAE6-B6C2D0351A9D}" presName="Accent2" presStyleCnt="0"/>
      <dgm:spPr/>
    </dgm:pt>
    <dgm:pt modelId="{6831C5DC-E52C-40F0-AB53-51862A271823}" type="pres">
      <dgm:prSet presAssocID="{4388FCE3-D89B-4C8F-AAE6-B6C2D0351A9D}" presName="Accent" presStyleLbl="node1" presStyleIdx="3" presStyleCnt="5"/>
      <dgm:spPr/>
    </dgm:pt>
    <dgm:pt modelId="{CA4AC030-8B56-4E6B-86C0-A9C425697FC6}" type="pres">
      <dgm:prSet presAssocID="{4388FCE3-D89B-4C8F-AAE6-B6C2D0351A9D}" presName="ParentBackground2" presStyleCnt="0"/>
      <dgm:spPr/>
    </dgm:pt>
    <dgm:pt modelId="{E104FEDC-8440-4A2A-8848-AAB568232E73}" type="pres">
      <dgm:prSet presAssocID="{4388FCE3-D89B-4C8F-AAE6-B6C2D0351A9D}" presName="ParentBackground" presStyleLbl="fgAcc1" presStyleIdx="3" presStyleCnt="5"/>
      <dgm:spPr/>
    </dgm:pt>
    <dgm:pt modelId="{D8A8478A-0993-4D3D-A865-D2152D369660}" type="pres">
      <dgm:prSet presAssocID="{4388FCE3-D89B-4C8F-AAE6-B6C2D0351A9D}" presName="Parent2" presStyleLbl="revTx" presStyleIdx="0" presStyleCnt="0">
        <dgm:presLayoutVars>
          <dgm:chMax val="1"/>
          <dgm:chPref val="1"/>
          <dgm:bulletEnabled val="1"/>
        </dgm:presLayoutVars>
      </dgm:prSet>
      <dgm:spPr/>
    </dgm:pt>
    <dgm:pt modelId="{911995E4-949B-4A26-B90E-45D2EEBBED9C}" type="pres">
      <dgm:prSet presAssocID="{50EFD61C-ED1B-4ED7-A673-06745A39113A}" presName="Accent1" presStyleCnt="0"/>
      <dgm:spPr/>
    </dgm:pt>
    <dgm:pt modelId="{5FCE8CBD-B2AF-453B-B2FD-FCC5FB44AFF2}" type="pres">
      <dgm:prSet presAssocID="{50EFD61C-ED1B-4ED7-A673-06745A39113A}" presName="Accent" presStyleLbl="node1" presStyleIdx="4" presStyleCnt="5"/>
      <dgm:spPr/>
    </dgm:pt>
    <dgm:pt modelId="{43745A5D-D270-47C7-A6E5-E722F50D4C3E}" type="pres">
      <dgm:prSet presAssocID="{50EFD61C-ED1B-4ED7-A673-06745A39113A}" presName="ParentBackground1" presStyleCnt="0"/>
      <dgm:spPr/>
    </dgm:pt>
    <dgm:pt modelId="{08DFDCB9-2175-45B3-8FDA-BA32AB64E429}" type="pres">
      <dgm:prSet presAssocID="{50EFD61C-ED1B-4ED7-A673-06745A39113A}" presName="ParentBackground" presStyleLbl="fgAcc1" presStyleIdx="4" presStyleCnt="5"/>
      <dgm:spPr/>
    </dgm:pt>
    <dgm:pt modelId="{25B46AAD-BD88-4E4E-960C-59CB941F7B33}" type="pres">
      <dgm:prSet presAssocID="{50EFD61C-ED1B-4ED7-A673-06745A39113A}" presName="Parent1" presStyleLbl="revTx" presStyleIdx="0" presStyleCnt="0">
        <dgm:presLayoutVars>
          <dgm:chMax val="1"/>
          <dgm:chPref val="1"/>
          <dgm:bulletEnabled val="1"/>
        </dgm:presLayoutVars>
      </dgm:prSet>
      <dgm:spPr/>
    </dgm:pt>
  </dgm:ptLst>
  <dgm:cxnLst>
    <dgm:cxn modelId="{26390C0E-C51A-4ABE-918C-18CD4F382167}" type="presOf" srcId="{A925FD61-9D63-4F42-9C35-77E464AE4C87}" destId="{679888B2-42A8-401C-AF57-4BAB1BF5A417}" srcOrd="1" destOrd="0" presId="urn:microsoft.com/office/officeart/2011/layout/CircleProcess"/>
    <dgm:cxn modelId="{FECB6F1B-AA0A-4E20-90C1-FCB0CCFB1575}" type="presOf" srcId="{1C9C9F2D-4A90-4E6A-BACC-4C251882144C}" destId="{04500BC5-858C-4FF0-B0F3-3957788ACB84}" srcOrd="0" destOrd="0" presId="urn:microsoft.com/office/officeart/2011/layout/CircleProcess"/>
    <dgm:cxn modelId="{38974B1C-3F40-4CA6-B7F1-901BFB3DF352}" srcId="{1C9C9F2D-4A90-4E6A-BACC-4C251882144C}" destId="{0C733041-BA65-4F93-99AF-0C7C1F48E418}" srcOrd="2" destOrd="0" parTransId="{B93FFECF-F4B1-4A45-ABF3-BEBCE3C48495}" sibTransId="{7C509DE7-168C-4D37-9D96-61E3876175D0}"/>
    <dgm:cxn modelId="{26DDBE2B-75A1-4B5D-875C-647966DC10F6}" srcId="{1C9C9F2D-4A90-4E6A-BACC-4C251882144C}" destId="{50EFD61C-ED1B-4ED7-A673-06745A39113A}" srcOrd="0" destOrd="0" parTransId="{762ED651-DBEB-495B-8479-78F4D740E694}" sibTransId="{D92070BF-28B7-4B6D-8B2A-700F39BA5AD4}"/>
    <dgm:cxn modelId="{3281E348-A086-4BCA-A46C-C85096D18111}" type="presOf" srcId="{0C733041-BA65-4F93-99AF-0C7C1F48E418}" destId="{E26AA4C7-F36D-442A-815E-6016F481C395}" srcOrd="0" destOrd="0" presId="urn:microsoft.com/office/officeart/2011/layout/CircleProcess"/>
    <dgm:cxn modelId="{5C4F5081-F5A8-41DC-AFF1-5E116FD73C78}" type="presOf" srcId="{184B8986-481B-4992-8114-0A55D4CFE42B}" destId="{F6342F61-117F-4F0F-978B-B40B68875E5B}" srcOrd="0" destOrd="0" presId="urn:microsoft.com/office/officeart/2011/layout/CircleProcess"/>
    <dgm:cxn modelId="{E4B5408E-4F54-4D37-ACB4-BE4696F75159}" srcId="{1C9C9F2D-4A90-4E6A-BACC-4C251882144C}" destId="{184B8986-481B-4992-8114-0A55D4CFE42B}" srcOrd="3" destOrd="0" parTransId="{1619E8D2-D9DD-42E2-A5A0-4D8A236649B0}" sibTransId="{0474ECBF-C66E-4CD8-AAE7-0915DF537BFB}"/>
    <dgm:cxn modelId="{29676C9C-FB00-41A1-9CB2-252C4DC1EBEA}" type="presOf" srcId="{0C733041-BA65-4F93-99AF-0C7C1F48E418}" destId="{EA96596D-5A62-490D-967B-3C5318354A79}" srcOrd="1" destOrd="0" presId="urn:microsoft.com/office/officeart/2011/layout/CircleProcess"/>
    <dgm:cxn modelId="{B7A72A9D-7F86-419F-9826-6F85CD074F84}" srcId="{1C9C9F2D-4A90-4E6A-BACC-4C251882144C}" destId="{A925FD61-9D63-4F42-9C35-77E464AE4C87}" srcOrd="4" destOrd="0" parTransId="{E1048E50-89FF-4C38-B576-4E9E02228586}" sibTransId="{F765DDC7-AC9C-4BA1-A115-622DA25018A4}"/>
    <dgm:cxn modelId="{8677BBA5-47A8-4B59-93A0-B88DED6110F5}" type="presOf" srcId="{4388FCE3-D89B-4C8F-AAE6-B6C2D0351A9D}" destId="{D8A8478A-0993-4D3D-A865-D2152D369660}" srcOrd="1" destOrd="0" presId="urn:microsoft.com/office/officeart/2011/layout/CircleProcess"/>
    <dgm:cxn modelId="{988982B8-4636-4241-A6AA-D3D14CE32161}" type="presOf" srcId="{50EFD61C-ED1B-4ED7-A673-06745A39113A}" destId="{08DFDCB9-2175-45B3-8FDA-BA32AB64E429}" srcOrd="0" destOrd="0" presId="urn:microsoft.com/office/officeart/2011/layout/CircleProcess"/>
    <dgm:cxn modelId="{50A4EEBA-3E20-4656-8741-4755DD2B53F9}" type="presOf" srcId="{50EFD61C-ED1B-4ED7-A673-06745A39113A}" destId="{25B46AAD-BD88-4E4E-960C-59CB941F7B33}" srcOrd="1" destOrd="0" presId="urn:microsoft.com/office/officeart/2011/layout/CircleProcess"/>
    <dgm:cxn modelId="{246EE2BB-A113-4751-AC87-735666F79906}" type="presOf" srcId="{184B8986-481B-4992-8114-0A55D4CFE42B}" destId="{44D1A30B-0F3C-4E3B-8CC5-F5E71B1D8BAB}" srcOrd="1" destOrd="0" presId="urn:microsoft.com/office/officeart/2011/layout/CircleProcess"/>
    <dgm:cxn modelId="{022207D1-FB18-4299-A5F8-D85D04E70602}" srcId="{1C9C9F2D-4A90-4E6A-BACC-4C251882144C}" destId="{4388FCE3-D89B-4C8F-AAE6-B6C2D0351A9D}" srcOrd="1" destOrd="0" parTransId="{FB4B8346-4E68-4A27-A7CB-93F03BF0B8A1}" sibTransId="{46C6DDAA-954E-4C4F-9C20-8404315A2397}"/>
    <dgm:cxn modelId="{2D9733E3-A402-44E3-90A5-AD15DE5210B9}" type="presOf" srcId="{A925FD61-9D63-4F42-9C35-77E464AE4C87}" destId="{FF74844B-DACB-4BA6-8189-5F521023C149}" srcOrd="0" destOrd="0" presId="urn:microsoft.com/office/officeart/2011/layout/CircleProcess"/>
    <dgm:cxn modelId="{4E5151ED-7682-4FD9-9E12-21801396A4F3}" type="presOf" srcId="{4388FCE3-D89B-4C8F-AAE6-B6C2D0351A9D}" destId="{E104FEDC-8440-4A2A-8848-AAB568232E73}" srcOrd="0" destOrd="0" presId="urn:microsoft.com/office/officeart/2011/layout/CircleProcess"/>
    <dgm:cxn modelId="{B02DFF9C-F632-4D34-9895-248004AAA830}" type="presParOf" srcId="{04500BC5-858C-4FF0-B0F3-3957788ACB84}" destId="{F9EA1E11-2D84-432F-ADFE-B0FD49676D03}" srcOrd="0" destOrd="0" presId="urn:microsoft.com/office/officeart/2011/layout/CircleProcess"/>
    <dgm:cxn modelId="{DC699FCD-3494-4EC8-A9B9-7BAEBB39C2BC}" type="presParOf" srcId="{F9EA1E11-2D84-432F-ADFE-B0FD49676D03}" destId="{6FED3ACD-6D42-4663-B4B6-9AC227FD2309}" srcOrd="0" destOrd="0" presId="urn:microsoft.com/office/officeart/2011/layout/CircleProcess"/>
    <dgm:cxn modelId="{FC1A7977-1C58-47F8-9B62-24AA1DA20B79}" type="presParOf" srcId="{04500BC5-858C-4FF0-B0F3-3957788ACB84}" destId="{4E925B64-4FBA-431A-A6F5-EF1D5B911285}" srcOrd="1" destOrd="0" presId="urn:microsoft.com/office/officeart/2011/layout/CircleProcess"/>
    <dgm:cxn modelId="{1B7BC275-AEB0-4F26-9339-FEA1EE36CC20}" type="presParOf" srcId="{4E925B64-4FBA-431A-A6F5-EF1D5B911285}" destId="{FF74844B-DACB-4BA6-8189-5F521023C149}" srcOrd="0" destOrd="0" presId="urn:microsoft.com/office/officeart/2011/layout/CircleProcess"/>
    <dgm:cxn modelId="{F49E23C1-284B-4589-860F-587B530E3A5C}" type="presParOf" srcId="{04500BC5-858C-4FF0-B0F3-3957788ACB84}" destId="{679888B2-42A8-401C-AF57-4BAB1BF5A417}" srcOrd="2" destOrd="0" presId="urn:microsoft.com/office/officeart/2011/layout/CircleProcess"/>
    <dgm:cxn modelId="{E960A4AA-7A3F-4135-871A-66DE15FAFA19}" type="presParOf" srcId="{04500BC5-858C-4FF0-B0F3-3957788ACB84}" destId="{A0EFC178-BDF3-4144-BEC3-EB697F7CCD4D}" srcOrd="3" destOrd="0" presId="urn:microsoft.com/office/officeart/2011/layout/CircleProcess"/>
    <dgm:cxn modelId="{7B262A5C-770F-4B16-ABDF-B0442CE5114F}" type="presParOf" srcId="{A0EFC178-BDF3-4144-BEC3-EB697F7CCD4D}" destId="{E44EA97C-BD86-4D54-A1F0-C82095147EA9}" srcOrd="0" destOrd="0" presId="urn:microsoft.com/office/officeart/2011/layout/CircleProcess"/>
    <dgm:cxn modelId="{26A02906-65DB-4177-9198-8C49168EABC2}" type="presParOf" srcId="{04500BC5-858C-4FF0-B0F3-3957788ACB84}" destId="{24444CB2-5BC0-4F29-8FF1-8F56B47A3EFC}" srcOrd="4" destOrd="0" presId="urn:microsoft.com/office/officeart/2011/layout/CircleProcess"/>
    <dgm:cxn modelId="{94C2201C-FE4B-4879-B94A-7E78823095E5}" type="presParOf" srcId="{24444CB2-5BC0-4F29-8FF1-8F56B47A3EFC}" destId="{F6342F61-117F-4F0F-978B-B40B68875E5B}" srcOrd="0" destOrd="0" presId="urn:microsoft.com/office/officeart/2011/layout/CircleProcess"/>
    <dgm:cxn modelId="{1EB24AF8-1499-4B00-A404-A0E6BF904735}" type="presParOf" srcId="{04500BC5-858C-4FF0-B0F3-3957788ACB84}" destId="{44D1A30B-0F3C-4E3B-8CC5-F5E71B1D8BAB}" srcOrd="5" destOrd="0" presId="urn:microsoft.com/office/officeart/2011/layout/CircleProcess"/>
    <dgm:cxn modelId="{95FF49DF-29BE-4702-8498-283499C29599}" type="presParOf" srcId="{04500BC5-858C-4FF0-B0F3-3957788ACB84}" destId="{82BCADD7-F208-4306-8459-F8294366909F}" srcOrd="6" destOrd="0" presId="urn:microsoft.com/office/officeart/2011/layout/CircleProcess"/>
    <dgm:cxn modelId="{FAEC0258-71E8-4A96-9741-0D6A316B6302}" type="presParOf" srcId="{82BCADD7-F208-4306-8459-F8294366909F}" destId="{E7DE9E3D-1E10-44C8-B7F4-08CA088F31FE}" srcOrd="0" destOrd="0" presId="urn:microsoft.com/office/officeart/2011/layout/CircleProcess"/>
    <dgm:cxn modelId="{E948E603-739F-4883-9679-EFDDB088C2A9}" type="presParOf" srcId="{04500BC5-858C-4FF0-B0F3-3957788ACB84}" destId="{919C5886-BDE4-4A92-82E5-89D0EF033982}" srcOrd="7" destOrd="0" presId="urn:microsoft.com/office/officeart/2011/layout/CircleProcess"/>
    <dgm:cxn modelId="{0C05CA04-629F-44BA-89F5-A8D891AE94B0}" type="presParOf" srcId="{919C5886-BDE4-4A92-82E5-89D0EF033982}" destId="{E26AA4C7-F36D-442A-815E-6016F481C395}" srcOrd="0" destOrd="0" presId="urn:microsoft.com/office/officeart/2011/layout/CircleProcess"/>
    <dgm:cxn modelId="{88570700-D90B-4DA6-9D8E-0728C8F609FF}" type="presParOf" srcId="{04500BC5-858C-4FF0-B0F3-3957788ACB84}" destId="{EA96596D-5A62-490D-967B-3C5318354A79}" srcOrd="8" destOrd="0" presId="urn:microsoft.com/office/officeart/2011/layout/CircleProcess"/>
    <dgm:cxn modelId="{F1AB0216-41D4-4E09-A748-27DE7E4E0C27}" type="presParOf" srcId="{04500BC5-858C-4FF0-B0F3-3957788ACB84}" destId="{C6A8F079-B0A3-409B-AD80-3E1FDBC17B2B}" srcOrd="9" destOrd="0" presId="urn:microsoft.com/office/officeart/2011/layout/CircleProcess"/>
    <dgm:cxn modelId="{F7CAEC43-857B-4534-BC02-1028CCB13624}" type="presParOf" srcId="{C6A8F079-B0A3-409B-AD80-3E1FDBC17B2B}" destId="{6831C5DC-E52C-40F0-AB53-51862A271823}" srcOrd="0" destOrd="0" presId="urn:microsoft.com/office/officeart/2011/layout/CircleProcess"/>
    <dgm:cxn modelId="{6029F58E-BAD4-468D-AB47-213E5DF6F107}" type="presParOf" srcId="{04500BC5-858C-4FF0-B0F3-3957788ACB84}" destId="{CA4AC030-8B56-4E6B-86C0-A9C425697FC6}" srcOrd="10" destOrd="0" presId="urn:microsoft.com/office/officeart/2011/layout/CircleProcess"/>
    <dgm:cxn modelId="{BBCCCCB5-714C-4975-9AA0-2111CCE2C94A}" type="presParOf" srcId="{CA4AC030-8B56-4E6B-86C0-A9C425697FC6}" destId="{E104FEDC-8440-4A2A-8848-AAB568232E73}" srcOrd="0" destOrd="0" presId="urn:microsoft.com/office/officeart/2011/layout/CircleProcess"/>
    <dgm:cxn modelId="{CE0EF333-F2F3-4AC7-867D-E6B09C99B1E2}" type="presParOf" srcId="{04500BC5-858C-4FF0-B0F3-3957788ACB84}" destId="{D8A8478A-0993-4D3D-A865-D2152D369660}" srcOrd="11" destOrd="0" presId="urn:microsoft.com/office/officeart/2011/layout/CircleProcess"/>
    <dgm:cxn modelId="{41C826E8-F84C-4837-A1F9-8CC01AA05203}" type="presParOf" srcId="{04500BC5-858C-4FF0-B0F3-3957788ACB84}" destId="{911995E4-949B-4A26-B90E-45D2EEBBED9C}" srcOrd="12" destOrd="0" presId="urn:microsoft.com/office/officeart/2011/layout/CircleProcess"/>
    <dgm:cxn modelId="{E30F1136-E19E-4630-9FEB-8A7E421DA811}" type="presParOf" srcId="{911995E4-949B-4A26-B90E-45D2EEBBED9C}" destId="{5FCE8CBD-B2AF-453B-B2FD-FCC5FB44AFF2}" srcOrd="0" destOrd="0" presId="urn:microsoft.com/office/officeart/2011/layout/CircleProcess"/>
    <dgm:cxn modelId="{16E3274F-F13C-465B-961D-CD63A5952282}" type="presParOf" srcId="{04500BC5-858C-4FF0-B0F3-3957788ACB84}" destId="{43745A5D-D270-47C7-A6E5-E722F50D4C3E}" srcOrd="13" destOrd="0" presId="urn:microsoft.com/office/officeart/2011/layout/CircleProcess"/>
    <dgm:cxn modelId="{BDDFBE19-C321-4A39-8D5A-3DD9045D0DD2}" type="presParOf" srcId="{43745A5D-D270-47C7-A6E5-E722F50D4C3E}" destId="{08DFDCB9-2175-45B3-8FDA-BA32AB64E429}" srcOrd="0" destOrd="0" presId="urn:microsoft.com/office/officeart/2011/layout/CircleProcess"/>
    <dgm:cxn modelId="{D118D6D7-0834-4C19-8B8F-B3316FD6B976}" type="presParOf" srcId="{04500BC5-858C-4FF0-B0F3-3957788ACB84}" destId="{25B46AAD-BD88-4E4E-960C-59CB941F7B33}" srcOrd="14"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CCB82E4-3920-45DB-891A-D63FAC365D2A}" type="doc">
      <dgm:prSet loTypeId="urn:microsoft.com/office/officeart/2018/2/layout/IconCircleList" loCatId="icon" qsTypeId="urn:microsoft.com/office/officeart/2005/8/quickstyle/simple1" qsCatId="simple" csTypeId="urn:microsoft.com/office/officeart/2018/5/colors/Iconchunking_neutralbg_accent3_2" csCatId="accent3" phldr="1"/>
      <dgm:spPr/>
      <dgm:t>
        <a:bodyPr/>
        <a:lstStyle/>
        <a:p>
          <a:endParaRPr lang="en-US"/>
        </a:p>
      </dgm:t>
    </dgm:pt>
    <dgm:pt modelId="{EC579F22-70DA-4E37-A56E-8F128327D4BD}">
      <dgm:prSet custT="1"/>
      <dgm:spPr/>
      <dgm:t>
        <a:bodyPr/>
        <a:lstStyle/>
        <a:p>
          <a:pPr>
            <a:lnSpc>
              <a:spcPct val="100000"/>
            </a:lnSpc>
          </a:pPr>
          <a:r>
            <a:rPr lang="en-US" sz="1800" b="1">
              <a:solidFill>
                <a:srgbClr val="FFFFFF"/>
              </a:solidFill>
            </a:rPr>
            <a:t>Online Google Form</a:t>
          </a:r>
        </a:p>
      </dgm:t>
    </dgm:pt>
    <dgm:pt modelId="{40857A24-45F7-4DA5-A827-2D614AD4B800}" type="parTrans" cxnId="{0B22D92A-83A4-4FBA-BC08-67D965902F6E}">
      <dgm:prSet/>
      <dgm:spPr/>
      <dgm:t>
        <a:bodyPr/>
        <a:lstStyle/>
        <a:p>
          <a:endParaRPr lang="en-US" sz="1800"/>
        </a:p>
      </dgm:t>
    </dgm:pt>
    <dgm:pt modelId="{E63AB15D-D90A-42FC-9C3D-E09DA2AE4015}" type="sibTrans" cxnId="{0B22D92A-83A4-4FBA-BC08-67D965902F6E}">
      <dgm:prSet/>
      <dgm:spPr/>
      <dgm:t>
        <a:bodyPr/>
        <a:lstStyle/>
        <a:p>
          <a:pPr>
            <a:lnSpc>
              <a:spcPct val="100000"/>
            </a:lnSpc>
          </a:pPr>
          <a:endParaRPr lang="en-US" sz="1800"/>
        </a:p>
      </dgm:t>
    </dgm:pt>
    <dgm:pt modelId="{EF88894E-5618-428E-95B1-91FFB3404AC6}">
      <dgm:prSet custT="1"/>
      <dgm:spPr/>
      <dgm:t>
        <a:bodyPr/>
        <a:lstStyle/>
        <a:p>
          <a:pPr>
            <a:lnSpc>
              <a:spcPct val="100000"/>
            </a:lnSpc>
          </a:pPr>
          <a:r>
            <a:rPr lang="en-US" sz="1800" b="1">
              <a:solidFill>
                <a:srgbClr val="FFFFFF"/>
              </a:solidFill>
            </a:rPr>
            <a:t>Includes multiple-choice &amp; short paragraph questions</a:t>
          </a:r>
        </a:p>
      </dgm:t>
    </dgm:pt>
    <dgm:pt modelId="{1EC492F7-CA9E-42BE-A531-82E412960175}" type="parTrans" cxnId="{D4D96EEA-3C63-403F-8F87-9BDBBC5DB47F}">
      <dgm:prSet/>
      <dgm:spPr/>
      <dgm:t>
        <a:bodyPr/>
        <a:lstStyle/>
        <a:p>
          <a:endParaRPr lang="en-US" sz="1800"/>
        </a:p>
      </dgm:t>
    </dgm:pt>
    <dgm:pt modelId="{515A0041-F329-4A3D-9323-5EB50A753B6C}" type="sibTrans" cxnId="{D4D96EEA-3C63-403F-8F87-9BDBBC5DB47F}">
      <dgm:prSet/>
      <dgm:spPr/>
      <dgm:t>
        <a:bodyPr/>
        <a:lstStyle/>
        <a:p>
          <a:pPr>
            <a:lnSpc>
              <a:spcPct val="100000"/>
            </a:lnSpc>
          </a:pPr>
          <a:endParaRPr lang="en-US" sz="1800"/>
        </a:p>
      </dgm:t>
    </dgm:pt>
    <dgm:pt modelId="{27440A50-486C-45E4-BEDE-B2DA03E6B08A}">
      <dgm:prSet custT="1"/>
      <dgm:spPr/>
      <dgm:t>
        <a:bodyPr/>
        <a:lstStyle/>
        <a:p>
          <a:pPr>
            <a:lnSpc>
              <a:spcPct val="100000"/>
            </a:lnSpc>
          </a:pPr>
          <a:r>
            <a:rPr lang="en-US" sz="1800" b="1">
              <a:solidFill>
                <a:srgbClr val="FFFFFF"/>
              </a:solidFill>
            </a:rPr>
            <a:t>Focuses on project being on track for implementation in your final semester</a:t>
          </a:r>
        </a:p>
      </dgm:t>
    </dgm:pt>
    <dgm:pt modelId="{175D1009-C9B0-498A-9409-568481A85F64}" type="parTrans" cxnId="{CEF21BF4-EB6E-41DE-AB63-967FF1CDFA88}">
      <dgm:prSet/>
      <dgm:spPr/>
      <dgm:t>
        <a:bodyPr/>
        <a:lstStyle/>
        <a:p>
          <a:endParaRPr lang="en-US" sz="1800"/>
        </a:p>
      </dgm:t>
    </dgm:pt>
    <dgm:pt modelId="{7D914928-EEAD-4573-968F-46F44662D234}" type="sibTrans" cxnId="{CEF21BF4-EB6E-41DE-AB63-967FF1CDFA88}">
      <dgm:prSet/>
      <dgm:spPr/>
      <dgm:t>
        <a:bodyPr/>
        <a:lstStyle/>
        <a:p>
          <a:pPr>
            <a:lnSpc>
              <a:spcPct val="100000"/>
            </a:lnSpc>
          </a:pPr>
          <a:endParaRPr lang="en-US" sz="1800"/>
        </a:p>
      </dgm:t>
    </dgm:pt>
    <dgm:pt modelId="{9D86FA69-9796-4A7D-8291-0B7005F7E6EB}">
      <dgm:prSet custT="1"/>
      <dgm:spPr/>
      <dgm:t>
        <a:bodyPr/>
        <a:lstStyle/>
        <a:p>
          <a:pPr>
            <a:lnSpc>
              <a:spcPct val="100000"/>
            </a:lnSpc>
          </a:pPr>
          <a:r>
            <a:rPr lang="en-US" sz="1800" b="1">
              <a:solidFill>
                <a:srgbClr val="FFFFFF"/>
              </a:solidFill>
            </a:rPr>
            <a:t>Always available via link on the </a:t>
          </a:r>
          <a:r>
            <a:rPr lang="en-US" sz="1800" b="1">
              <a:solidFill>
                <a:schemeClr val="accent4">
                  <a:lumMod val="20000"/>
                  <a:lumOff val="80000"/>
                </a:schemeClr>
              </a:solidFill>
              <a:hlinkClick xmlns:r="http://schemas.openxmlformats.org/officeDocument/2006/relationships" r:id="rId1">
                <a:extLst>
                  <a:ext uri="{A12FA001-AC4F-418D-AE19-62706E023703}">
                    <ahyp:hlinkClr xmlns:ahyp="http://schemas.microsoft.com/office/drawing/2018/hyperlinkcolor" val="tx"/>
                  </a:ext>
                </a:extLst>
              </a:hlinkClick>
            </a:rPr>
            <a:t>Grantee Information Center</a:t>
          </a:r>
          <a:endParaRPr lang="en-US" sz="1800" b="1">
            <a:solidFill>
              <a:schemeClr val="accent4">
                <a:lumMod val="20000"/>
                <a:lumOff val="80000"/>
              </a:schemeClr>
            </a:solidFill>
          </a:endParaRPr>
        </a:p>
      </dgm:t>
    </dgm:pt>
    <dgm:pt modelId="{87C56DE0-4476-4F19-A62C-0A333E23B83E}" type="parTrans" cxnId="{199F2051-32F1-492A-96FB-BBB28F075892}">
      <dgm:prSet/>
      <dgm:spPr/>
      <dgm:t>
        <a:bodyPr/>
        <a:lstStyle/>
        <a:p>
          <a:endParaRPr lang="en-US" sz="1800"/>
        </a:p>
      </dgm:t>
    </dgm:pt>
    <dgm:pt modelId="{FE4C29B3-3533-446F-9661-546431E3F747}" type="sibTrans" cxnId="{199F2051-32F1-492A-96FB-BBB28F075892}">
      <dgm:prSet/>
      <dgm:spPr/>
      <dgm:t>
        <a:bodyPr/>
        <a:lstStyle/>
        <a:p>
          <a:endParaRPr lang="en-US" sz="1800"/>
        </a:p>
      </dgm:t>
    </dgm:pt>
    <dgm:pt modelId="{7F16D471-E269-401A-B499-DF7F77D63F1A}" type="pres">
      <dgm:prSet presAssocID="{ACCB82E4-3920-45DB-891A-D63FAC365D2A}" presName="root" presStyleCnt="0">
        <dgm:presLayoutVars>
          <dgm:dir/>
          <dgm:resizeHandles val="exact"/>
        </dgm:presLayoutVars>
      </dgm:prSet>
      <dgm:spPr/>
    </dgm:pt>
    <dgm:pt modelId="{E33C29DB-A95B-43CC-85B2-AA6008E38661}" type="pres">
      <dgm:prSet presAssocID="{ACCB82E4-3920-45DB-891A-D63FAC365D2A}" presName="container" presStyleCnt="0">
        <dgm:presLayoutVars>
          <dgm:dir/>
          <dgm:resizeHandles val="exact"/>
        </dgm:presLayoutVars>
      </dgm:prSet>
      <dgm:spPr/>
    </dgm:pt>
    <dgm:pt modelId="{001CFAD2-BD6A-4701-A91C-202BFF09AA92}" type="pres">
      <dgm:prSet presAssocID="{EC579F22-70DA-4E37-A56E-8F128327D4BD}" presName="compNode" presStyleCnt="0"/>
      <dgm:spPr/>
    </dgm:pt>
    <dgm:pt modelId="{EA6D482B-A358-41AA-935B-29A2399C1047}" type="pres">
      <dgm:prSet presAssocID="{EC579F22-70DA-4E37-A56E-8F128327D4BD}" presName="iconBgRect" presStyleLbl="bgShp" presStyleIdx="0" presStyleCnt="4"/>
      <dgm:spPr/>
    </dgm:pt>
    <dgm:pt modelId="{0FAE837D-3D65-44AD-AD86-77F0278A60E0}" type="pres">
      <dgm:prSet presAssocID="{EC579F22-70DA-4E37-A56E-8F128327D4BD}" presName="iconRect" presStyleLbl="node1" presStyleIdx="0" presStyleCnt="4"/>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Laptop"/>
        </a:ext>
      </dgm:extLst>
    </dgm:pt>
    <dgm:pt modelId="{E76CD614-BEBB-4267-BFCF-589D5B84E73F}" type="pres">
      <dgm:prSet presAssocID="{EC579F22-70DA-4E37-A56E-8F128327D4BD}" presName="spaceRect" presStyleCnt="0"/>
      <dgm:spPr/>
    </dgm:pt>
    <dgm:pt modelId="{18C562A0-6F56-4FDE-A531-1AD8AA607B37}" type="pres">
      <dgm:prSet presAssocID="{EC579F22-70DA-4E37-A56E-8F128327D4BD}" presName="textRect" presStyleLbl="revTx" presStyleIdx="0" presStyleCnt="4">
        <dgm:presLayoutVars>
          <dgm:chMax val="1"/>
          <dgm:chPref val="1"/>
        </dgm:presLayoutVars>
      </dgm:prSet>
      <dgm:spPr/>
    </dgm:pt>
    <dgm:pt modelId="{B7B182D9-FC10-4EC6-B459-D74075BC0C70}" type="pres">
      <dgm:prSet presAssocID="{E63AB15D-D90A-42FC-9C3D-E09DA2AE4015}" presName="sibTrans" presStyleLbl="sibTrans2D1" presStyleIdx="0" presStyleCnt="0"/>
      <dgm:spPr/>
    </dgm:pt>
    <dgm:pt modelId="{A5E2F225-4C3B-4D00-BA1C-4F6C60109F57}" type="pres">
      <dgm:prSet presAssocID="{EF88894E-5618-428E-95B1-91FFB3404AC6}" presName="compNode" presStyleCnt="0"/>
      <dgm:spPr/>
    </dgm:pt>
    <dgm:pt modelId="{61B7130D-A3E3-40CF-A978-9C7D6D98900E}" type="pres">
      <dgm:prSet presAssocID="{EF88894E-5618-428E-95B1-91FFB3404AC6}" presName="iconBgRect" presStyleLbl="bgShp" presStyleIdx="1" presStyleCnt="4"/>
      <dgm:spPr/>
    </dgm:pt>
    <dgm:pt modelId="{9D30C8AF-BAC1-40A4-AE90-09BBEEA9408B}" type="pres">
      <dgm:prSet presAssocID="{EF88894E-5618-428E-95B1-91FFB3404AC6}" presName="iconRect" presStyleLbl="node1" presStyleIdx="1"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Closed Quotation Mark"/>
        </a:ext>
      </dgm:extLst>
    </dgm:pt>
    <dgm:pt modelId="{184FD006-37FE-4510-A989-43C9F2028456}" type="pres">
      <dgm:prSet presAssocID="{EF88894E-5618-428E-95B1-91FFB3404AC6}" presName="spaceRect" presStyleCnt="0"/>
      <dgm:spPr/>
    </dgm:pt>
    <dgm:pt modelId="{5C18633A-DA2F-4776-BF8E-26EB7FAF91BA}" type="pres">
      <dgm:prSet presAssocID="{EF88894E-5618-428E-95B1-91FFB3404AC6}" presName="textRect" presStyleLbl="revTx" presStyleIdx="1" presStyleCnt="4">
        <dgm:presLayoutVars>
          <dgm:chMax val="1"/>
          <dgm:chPref val="1"/>
        </dgm:presLayoutVars>
      </dgm:prSet>
      <dgm:spPr/>
    </dgm:pt>
    <dgm:pt modelId="{50CA9363-C01D-499B-83F1-E3A0A1B0F052}" type="pres">
      <dgm:prSet presAssocID="{515A0041-F329-4A3D-9323-5EB50A753B6C}" presName="sibTrans" presStyleLbl="sibTrans2D1" presStyleIdx="0" presStyleCnt="0"/>
      <dgm:spPr/>
    </dgm:pt>
    <dgm:pt modelId="{0B598BCB-191E-42EF-96B6-40B0253C9D67}" type="pres">
      <dgm:prSet presAssocID="{27440A50-486C-45E4-BEDE-B2DA03E6B08A}" presName="compNode" presStyleCnt="0"/>
      <dgm:spPr/>
    </dgm:pt>
    <dgm:pt modelId="{C55F1278-D3D9-46BD-A5B8-0046503B3DB0}" type="pres">
      <dgm:prSet presAssocID="{27440A50-486C-45E4-BEDE-B2DA03E6B08A}" presName="iconBgRect" presStyleLbl="bgShp" presStyleIdx="2" presStyleCnt="4"/>
      <dgm:spPr/>
    </dgm:pt>
    <dgm:pt modelId="{B1D03CE1-12B6-4C1E-9DB3-9D7D4685B328}" type="pres">
      <dgm:prSet presAssocID="{27440A50-486C-45E4-BEDE-B2DA03E6B08A}" presName="iconRect" presStyleLbl="node1" presStyleIdx="2"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Check List"/>
        </a:ext>
      </dgm:extLst>
    </dgm:pt>
    <dgm:pt modelId="{A8F11FA0-3B0C-4EDC-B1E9-9A8D30901A77}" type="pres">
      <dgm:prSet presAssocID="{27440A50-486C-45E4-BEDE-B2DA03E6B08A}" presName="spaceRect" presStyleCnt="0"/>
      <dgm:spPr/>
    </dgm:pt>
    <dgm:pt modelId="{72A31F55-916E-4C65-BB74-0564899A7E84}" type="pres">
      <dgm:prSet presAssocID="{27440A50-486C-45E4-BEDE-B2DA03E6B08A}" presName="textRect" presStyleLbl="revTx" presStyleIdx="2" presStyleCnt="4">
        <dgm:presLayoutVars>
          <dgm:chMax val="1"/>
          <dgm:chPref val="1"/>
        </dgm:presLayoutVars>
      </dgm:prSet>
      <dgm:spPr/>
    </dgm:pt>
    <dgm:pt modelId="{99D81815-9F02-405E-86DD-28877EAA0F62}" type="pres">
      <dgm:prSet presAssocID="{7D914928-EEAD-4573-968F-46F44662D234}" presName="sibTrans" presStyleLbl="sibTrans2D1" presStyleIdx="0" presStyleCnt="0"/>
      <dgm:spPr/>
    </dgm:pt>
    <dgm:pt modelId="{ED899065-EBD2-4EF5-B6DA-8CEAB1915E3C}" type="pres">
      <dgm:prSet presAssocID="{9D86FA69-9796-4A7D-8291-0B7005F7E6EB}" presName="compNode" presStyleCnt="0"/>
      <dgm:spPr/>
    </dgm:pt>
    <dgm:pt modelId="{9D289198-30BA-4F88-976D-4FC4733F4C74}" type="pres">
      <dgm:prSet presAssocID="{9D86FA69-9796-4A7D-8291-0B7005F7E6EB}" presName="iconBgRect" presStyleLbl="bgShp" presStyleIdx="3" presStyleCnt="4"/>
      <dgm:spPr/>
    </dgm:pt>
    <dgm:pt modelId="{3465377F-B125-4F05-8135-249B53A840AE}" type="pres">
      <dgm:prSet presAssocID="{9D86FA69-9796-4A7D-8291-0B7005F7E6EB}" presName="iconRect" presStyleLbl="node1" presStyleIdx="3" presStyleCnt="4"/>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Link"/>
        </a:ext>
      </dgm:extLst>
    </dgm:pt>
    <dgm:pt modelId="{5671C398-03DB-4162-93D9-EDE7523C12F7}" type="pres">
      <dgm:prSet presAssocID="{9D86FA69-9796-4A7D-8291-0B7005F7E6EB}" presName="spaceRect" presStyleCnt="0"/>
      <dgm:spPr/>
    </dgm:pt>
    <dgm:pt modelId="{18738B14-C03A-459F-A122-D063EA3DB6D2}" type="pres">
      <dgm:prSet presAssocID="{9D86FA69-9796-4A7D-8291-0B7005F7E6EB}" presName="textRect" presStyleLbl="revTx" presStyleIdx="3" presStyleCnt="4">
        <dgm:presLayoutVars>
          <dgm:chMax val="1"/>
          <dgm:chPref val="1"/>
        </dgm:presLayoutVars>
      </dgm:prSet>
      <dgm:spPr/>
    </dgm:pt>
  </dgm:ptLst>
  <dgm:cxnLst>
    <dgm:cxn modelId="{61072C1D-EBD5-408A-9BC4-D398E3838F19}" type="presOf" srcId="{ACCB82E4-3920-45DB-891A-D63FAC365D2A}" destId="{7F16D471-E269-401A-B499-DF7F77D63F1A}" srcOrd="0" destOrd="0" presId="urn:microsoft.com/office/officeart/2018/2/layout/IconCircleList"/>
    <dgm:cxn modelId="{0B22D92A-83A4-4FBA-BC08-67D965902F6E}" srcId="{ACCB82E4-3920-45DB-891A-D63FAC365D2A}" destId="{EC579F22-70DA-4E37-A56E-8F128327D4BD}" srcOrd="0" destOrd="0" parTransId="{40857A24-45F7-4DA5-A827-2D614AD4B800}" sibTransId="{E63AB15D-D90A-42FC-9C3D-E09DA2AE4015}"/>
    <dgm:cxn modelId="{199F2051-32F1-492A-96FB-BBB28F075892}" srcId="{ACCB82E4-3920-45DB-891A-D63FAC365D2A}" destId="{9D86FA69-9796-4A7D-8291-0B7005F7E6EB}" srcOrd="3" destOrd="0" parTransId="{87C56DE0-4476-4F19-A62C-0A333E23B83E}" sibTransId="{FE4C29B3-3533-446F-9661-546431E3F747}"/>
    <dgm:cxn modelId="{98D759B3-4A71-48C9-9230-C4126241721F}" type="presOf" srcId="{EC579F22-70DA-4E37-A56E-8F128327D4BD}" destId="{18C562A0-6F56-4FDE-A531-1AD8AA607B37}" srcOrd="0" destOrd="0" presId="urn:microsoft.com/office/officeart/2018/2/layout/IconCircleList"/>
    <dgm:cxn modelId="{4EC993B8-11FF-406A-8B3C-34E38FF12515}" type="presOf" srcId="{E63AB15D-D90A-42FC-9C3D-E09DA2AE4015}" destId="{B7B182D9-FC10-4EC6-B459-D74075BC0C70}" srcOrd="0" destOrd="0" presId="urn:microsoft.com/office/officeart/2018/2/layout/IconCircleList"/>
    <dgm:cxn modelId="{CA4DF4D0-1C67-416E-903E-5110FBCFF246}" type="presOf" srcId="{7D914928-EEAD-4573-968F-46F44662D234}" destId="{99D81815-9F02-405E-86DD-28877EAA0F62}" srcOrd="0" destOrd="0" presId="urn:microsoft.com/office/officeart/2018/2/layout/IconCircleList"/>
    <dgm:cxn modelId="{31BBA5E5-35B2-497C-B879-678358DA3D84}" type="presOf" srcId="{9D86FA69-9796-4A7D-8291-0B7005F7E6EB}" destId="{18738B14-C03A-459F-A122-D063EA3DB6D2}" srcOrd="0" destOrd="0" presId="urn:microsoft.com/office/officeart/2018/2/layout/IconCircleList"/>
    <dgm:cxn modelId="{D4D96EEA-3C63-403F-8F87-9BDBBC5DB47F}" srcId="{ACCB82E4-3920-45DB-891A-D63FAC365D2A}" destId="{EF88894E-5618-428E-95B1-91FFB3404AC6}" srcOrd="1" destOrd="0" parTransId="{1EC492F7-CA9E-42BE-A531-82E412960175}" sibTransId="{515A0041-F329-4A3D-9323-5EB50A753B6C}"/>
    <dgm:cxn modelId="{E6A7DFEB-0DA7-413C-A946-BE820F2F398D}" type="presOf" srcId="{EF88894E-5618-428E-95B1-91FFB3404AC6}" destId="{5C18633A-DA2F-4776-BF8E-26EB7FAF91BA}" srcOrd="0" destOrd="0" presId="urn:microsoft.com/office/officeart/2018/2/layout/IconCircleList"/>
    <dgm:cxn modelId="{59BA06F2-E6FC-4064-9D03-3A0F8C0ECFAD}" type="presOf" srcId="{27440A50-486C-45E4-BEDE-B2DA03E6B08A}" destId="{72A31F55-916E-4C65-BB74-0564899A7E84}" srcOrd="0" destOrd="0" presId="urn:microsoft.com/office/officeart/2018/2/layout/IconCircleList"/>
    <dgm:cxn modelId="{CEF21BF4-EB6E-41DE-AB63-967FF1CDFA88}" srcId="{ACCB82E4-3920-45DB-891A-D63FAC365D2A}" destId="{27440A50-486C-45E4-BEDE-B2DA03E6B08A}" srcOrd="2" destOrd="0" parTransId="{175D1009-C9B0-498A-9409-568481A85F64}" sibTransId="{7D914928-EEAD-4573-968F-46F44662D234}"/>
    <dgm:cxn modelId="{E26BEFFA-71FC-4050-A5D1-3A96528EED2C}" type="presOf" srcId="{515A0041-F329-4A3D-9323-5EB50A753B6C}" destId="{50CA9363-C01D-499B-83F1-E3A0A1B0F052}" srcOrd="0" destOrd="0" presId="urn:microsoft.com/office/officeart/2018/2/layout/IconCircleList"/>
    <dgm:cxn modelId="{33475F99-CDF2-408F-8143-18A085F06A38}" type="presParOf" srcId="{7F16D471-E269-401A-B499-DF7F77D63F1A}" destId="{E33C29DB-A95B-43CC-85B2-AA6008E38661}" srcOrd="0" destOrd="0" presId="urn:microsoft.com/office/officeart/2018/2/layout/IconCircleList"/>
    <dgm:cxn modelId="{83E5ED0A-DA21-4A8D-9394-D979CDF56E1A}" type="presParOf" srcId="{E33C29DB-A95B-43CC-85B2-AA6008E38661}" destId="{001CFAD2-BD6A-4701-A91C-202BFF09AA92}" srcOrd="0" destOrd="0" presId="urn:microsoft.com/office/officeart/2018/2/layout/IconCircleList"/>
    <dgm:cxn modelId="{6FC8480B-51CE-42A6-A5BC-4C34394E59D1}" type="presParOf" srcId="{001CFAD2-BD6A-4701-A91C-202BFF09AA92}" destId="{EA6D482B-A358-41AA-935B-29A2399C1047}" srcOrd="0" destOrd="0" presId="urn:microsoft.com/office/officeart/2018/2/layout/IconCircleList"/>
    <dgm:cxn modelId="{3307B43F-9705-42B5-929A-FF9B32D84CDC}" type="presParOf" srcId="{001CFAD2-BD6A-4701-A91C-202BFF09AA92}" destId="{0FAE837D-3D65-44AD-AD86-77F0278A60E0}" srcOrd="1" destOrd="0" presId="urn:microsoft.com/office/officeart/2018/2/layout/IconCircleList"/>
    <dgm:cxn modelId="{8CF17995-5099-4E43-8F1C-781CF1AE0B93}" type="presParOf" srcId="{001CFAD2-BD6A-4701-A91C-202BFF09AA92}" destId="{E76CD614-BEBB-4267-BFCF-589D5B84E73F}" srcOrd="2" destOrd="0" presId="urn:microsoft.com/office/officeart/2018/2/layout/IconCircleList"/>
    <dgm:cxn modelId="{513B1D49-3F0B-4176-B995-A9C10EA06B64}" type="presParOf" srcId="{001CFAD2-BD6A-4701-A91C-202BFF09AA92}" destId="{18C562A0-6F56-4FDE-A531-1AD8AA607B37}" srcOrd="3" destOrd="0" presId="urn:microsoft.com/office/officeart/2018/2/layout/IconCircleList"/>
    <dgm:cxn modelId="{769C41DB-A3FB-4CEA-B22A-8F192F8377ED}" type="presParOf" srcId="{E33C29DB-A95B-43CC-85B2-AA6008E38661}" destId="{B7B182D9-FC10-4EC6-B459-D74075BC0C70}" srcOrd="1" destOrd="0" presId="urn:microsoft.com/office/officeart/2018/2/layout/IconCircleList"/>
    <dgm:cxn modelId="{6777AD12-2667-44C3-A269-B218C487405F}" type="presParOf" srcId="{E33C29DB-A95B-43CC-85B2-AA6008E38661}" destId="{A5E2F225-4C3B-4D00-BA1C-4F6C60109F57}" srcOrd="2" destOrd="0" presId="urn:microsoft.com/office/officeart/2018/2/layout/IconCircleList"/>
    <dgm:cxn modelId="{F05F1156-FF27-4AD8-964D-BC7FDA00D597}" type="presParOf" srcId="{A5E2F225-4C3B-4D00-BA1C-4F6C60109F57}" destId="{61B7130D-A3E3-40CF-A978-9C7D6D98900E}" srcOrd="0" destOrd="0" presId="urn:microsoft.com/office/officeart/2018/2/layout/IconCircleList"/>
    <dgm:cxn modelId="{97CFDCB0-A8D6-419F-899B-970F36764D89}" type="presParOf" srcId="{A5E2F225-4C3B-4D00-BA1C-4F6C60109F57}" destId="{9D30C8AF-BAC1-40A4-AE90-09BBEEA9408B}" srcOrd="1" destOrd="0" presId="urn:microsoft.com/office/officeart/2018/2/layout/IconCircleList"/>
    <dgm:cxn modelId="{F97237D8-97C8-4ABC-9A11-867D4FFA5A08}" type="presParOf" srcId="{A5E2F225-4C3B-4D00-BA1C-4F6C60109F57}" destId="{184FD006-37FE-4510-A989-43C9F2028456}" srcOrd="2" destOrd="0" presId="urn:microsoft.com/office/officeart/2018/2/layout/IconCircleList"/>
    <dgm:cxn modelId="{E8DDFBD6-9CD5-4206-8238-1DF80BC144F2}" type="presParOf" srcId="{A5E2F225-4C3B-4D00-BA1C-4F6C60109F57}" destId="{5C18633A-DA2F-4776-BF8E-26EB7FAF91BA}" srcOrd="3" destOrd="0" presId="urn:microsoft.com/office/officeart/2018/2/layout/IconCircleList"/>
    <dgm:cxn modelId="{CD34E353-74E5-4702-9F6A-5F4CEF579467}" type="presParOf" srcId="{E33C29DB-A95B-43CC-85B2-AA6008E38661}" destId="{50CA9363-C01D-499B-83F1-E3A0A1B0F052}" srcOrd="3" destOrd="0" presId="urn:microsoft.com/office/officeart/2018/2/layout/IconCircleList"/>
    <dgm:cxn modelId="{E4322037-DA43-4136-9BAD-FABC7C89465F}" type="presParOf" srcId="{E33C29DB-A95B-43CC-85B2-AA6008E38661}" destId="{0B598BCB-191E-42EF-96B6-40B0253C9D67}" srcOrd="4" destOrd="0" presId="urn:microsoft.com/office/officeart/2018/2/layout/IconCircleList"/>
    <dgm:cxn modelId="{C9A4218A-E82B-4F57-B259-1AE4B83762A6}" type="presParOf" srcId="{0B598BCB-191E-42EF-96B6-40B0253C9D67}" destId="{C55F1278-D3D9-46BD-A5B8-0046503B3DB0}" srcOrd="0" destOrd="0" presId="urn:microsoft.com/office/officeart/2018/2/layout/IconCircleList"/>
    <dgm:cxn modelId="{181ADD05-5AA7-4030-9970-CCD9A953EBA5}" type="presParOf" srcId="{0B598BCB-191E-42EF-96B6-40B0253C9D67}" destId="{B1D03CE1-12B6-4C1E-9DB3-9D7D4685B328}" srcOrd="1" destOrd="0" presId="urn:microsoft.com/office/officeart/2018/2/layout/IconCircleList"/>
    <dgm:cxn modelId="{2C4A52B2-F158-494E-9AC3-A97E993EC687}" type="presParOf" srcId="{0B598BCB-191E-42EF-96B6-40B0253C9D67}" destId="{A8F11FA0-3B0C-4EDC-B1E9-9A8D30901A77}" srcOrd="2" destOrd="0" presId="urn:microsoft.com/office/officeart/2018/2/layout/IconCircleList"/>
    <dgm:cxn modelId="{4F7AD2B8-0CE1-4EDC-BFEE-AFBCDD7D6C68}" type="presParOf" srcId="{0B598BCB-191E-42EF-96B6-40B0253C9D67}" destId="{72A31F55-916E-4C65-BB74-0564899A7E84}" srcOrd="3" destOrd="0" presId="urn:microsoft.com/office/officeart/2018/2/layout/IconCircleList"/>
    <dgm:cxn modelId="{6775BFC6-2283-4EAA-A17E-725EF81B1EE5}" type="presParOf" srcId="{E33C29DB-A95B-43CC-85B2-AA6008E38661}" destId="{99D81815-9F02-405E-86DD-28877EAA0F62}" srcOrd="5" destOrd="0" presId="urn:microsoft.com/office/officeart/2018/2/layout/IconCircleList"/>
    <dgm:cxn modelId="{BBB8DDDC-DBD9-4C9E-B8D0-0417832F82C5}" type="presParOf" srcId="{E33C29DB-A95B-43CC-85B2-AA6008E38661}" destId="{ED899065-EBD2-4EF5-B6DA-8CEAB1915E3C}" srcOrd="6" destOrd="0" presId="urn:microsoft.com/office/officeart/2018/2/layout/IconCircleList"/>
    <dgm:cxn modelId="{5907772D-FA8B-4DED-80E7-542A531B48BA}" type="presParOf" srcId="{ED899065-EBD2-4EF5-B6DA-8CEAB1915E3C}" destId="{9D289198-30BA-4F88-976D-4FC4733F4C74}" srcOrd="0" destOrd="0" presId="urn:microsoft.com/office/officeart/2018/2/layout/IconCircleList"/>
    <dgm:cxn modelId="{1417CE76-B499-40AF-840E-93FFD3432DE8}" type="presParOf" srcId="{ED899065-EBD2-4EF5-B6DA-8CEAB1915E3C}" destId="{3465377F-B125-4F05-8135-249B53A840AE}" srcOrd="1" destOrd="0" presId="urn:microsoft.com/office/officeart/2018/2/layout/IconCircleList"/>
    <dgm:cxn modelId="{F505641D-365A-4FC8-AC89-58138F161D51}" type="presParOf" srcId="{ED899065-EBD2-4EF5-B6DA-8CEAB1915E3C}" destId="{5671C398-03DB-4162-93D9-EDE7523C12F7}" srcOrd="2" destOrd="0" presId="urn:microsoft.com/office/officeart/2018/2/layout/IconCircleList"/>
    <dgm:cxn modelId="{5CBC4A30-F991-47AB-AB5E-68BFD4AEE89F}" type="presParOf" srcId="{ED899065-EBD2-4EF5-B6DA-8CEAB1915E3C}" destId="{18738B14-C03A-459F-A122-D063EA3DB6D2}"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8C0A48D-28DA-494A-9BBE-C8C6F29B152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9C8CDDE-EA95-4688-9851-AC2F31C1BAD8}">
      <dgm:prSet/>
      <dgm:spPr/>
      <dgm:t>
        <a:bodyPr/>
        <a:lstStyle/>
        <a:p>
          <a:pPr>
            <a:lnSpc>
              <a:spcPct val="100000"/>
            </a:lnSpc>
          </a:pPr>
          <a:r>
            <a:rPr lang="en-US">
              <a:solidFill>
                <a:srgbClr val="FFFFFF"/>
              </a:solidFill>
            </a:rPr>
            <a:t>Only submitted at the end of the final semester of the project</a:t>
          </a:r>
        </a:p>
      </dgm:t>
    </dgm:pt>
    <dgm:pt modelId="{6056133B-0926-45E7-BEC6-5143C22917F0}" type="parTrans" cxnId="{B52677F7-920E-4531-8672-14ABBC7974F3}">
      <dgm:prSet/>
      <dgm:spPr/>
      <dgm:t>
        <a:bodyPr/>
        <a:lstStyle/>
        <a:p>
          <a:endParaRPr lang="en-US"/>
        </a:p>
      </dgm:t>
    </dgm:pt>
    <dgm:pt modelId="{8537A471-D7F4-4F6C-A3DA-22F71FB492D4}" type="sibTrans" cxnId="{B52677F7-920E-4531-8672-14ABBC7974F3}">
      <dgm:prSet/>
      <dgm:spPr/>
      <dgm:t>
        <a:bodyPr/>
        <a:lstStyle/>
        <a:p>
          <a:endParaRPr lang="en-US"/>
        </a:p>
      </dgm:t>
    </dgm:pt>
    <dgm:pt modelId="{5B62520D-48D5-4529-9D53-4613B3B38F5E}">
      <dgm:prSet/>
      <dgm:spPr/>
      <dgm:t>
        <a:bodyPr/>
        <a:lstStyle/>
        <a:p>
          <a:pPr>
            <a:lnSpc>
              <a:spcPct val="100000"/>
            </a:lnSpc>
          </a:pPr>
          <a:r>
            <a:rPr lang="en-US">
              <a:solidFill>
                <a:srgbClr val="FFFFFF"/>
              </a:solidFill>
            </a:rPr>
            <a:t>Always available from the </a:t>
          </a:r>
          <a:r>
            <a:rPr lang="en-US">
              <a:solidFill>
                <a:schemeClr val="accent1"/>
              </a:solidFill>
              <a:hlinkClick xmlns:r="http://schemas.openxmlformats.org/officeDocument/2006/relationships" r:id="rId1">
                <a:extLst>
                  <a:ext uri="{A12FA001-AC4F-418D-AE19-62706E023703}">
                    <ahyp:hlinkClr xmlns:ahyp="http://schemas.microsoft.com/office/drawing/2018/hyperlinkcolor" val="tx"/>
                  </a:ext>
                </a:extLst>
              </a:hlinkClick>
            </a:rPr>
            <a:t>Grantee Information Center</a:t>
          </a:r>
          <a:endParaRPr lang="en-US">
            <a:solidFill>
              <a:schemeClr val="accent1"/>
            </a:solidFill>
          </a:endParaRPr>
        </a:p>
      </dgm:t>
    </dgm:pt>
    <dgm:pt modelId="{1FADBA3E-3C71-482D-8956-7810AACC586F}" type="parTrans" cxnId="{E22761F3-7198-45B2-90DA-7A39D9569032}">
      <dgm:prSet/>
      <dgm:spPr/>
      <dgm:t>
        <a:bodyPr/>
        <a:lstStyle/>
        <a:p>
          <a:endParaRPr lang="en-US"/>
        </a:p>
      </dgm:t>
    </dgm:pt>
    <dgm:pt modelId="{7A6A1C23-B67E-44CB-9E52-72CAD5D2C8C9}" type="sibTrans" cxnId="{E22761F3-7198-45B2-90DA-7A39D9569032}">
      <dgm:prSet/>
      <dgm:spPr/>
      <dgm:t>
        <a:bodyPr/>
        <a:lstStyle/>
        <a:p>
          <a:endParaRPr lang="en-US"/>
        </a:p>
      </dgm:t>
    </dgm:pt>
    <dgm:pt modelId="{ECD3B98B-E07F-4A3B-9D95-969D9318D6AF}">
      <dgm:prSet/>
      <dgm:spPr/>
      <dgm:t>
        <a:bodyPr/>
        <a:lstStyle/>
        <a:p>
          <a:pPr>
            <a:lnSpc>
              <a:spcPct val="100000"/>
            </a:lnSpc>
          </a:pPr>
          <a:r>
            <a:rPr lang="en-US">
              <a:solidFill>
                <a:srgbClr val="FFFFFF"/>
              </a:solidFill>
            </a:rPr>
            <a:t>One survey with pathways for Transformation, Continuous Improvement, Research</a:t>
          </a:r>
        </a:p>
      </dgm:t>
    </dgm:pt>
    <dgm:pt modelId="{141A35D2-32DB-4354-BB48-D58EB0135064}" type="parTrans" cxnId="{CCB79A0B-F22D-4077-967B-98802ED0E485}">
      <dgm:prSet/>
      <dgm:spPr/>
      <dgm:t>
        <a:bodyPr/>
        <a:lstStyle/>
        <a:p>
          <a:endParaRPr lang="en-US"/>
        </a:p>
      </dgm:t>
    </dgm:pt>
    <dgm:pt modelId="{3E9941EF-7F2D-4E63-90C6-B660595AE510}" type="sibTrans" cxnId="{CCB79A0B-F22D-4077-967B-98802ED0E485}">
      <dgm:prSet/>
      <dgm:spPr/>
      <dgm:t>
        <a:bodyPr/>
        <a:lstStyle/>
        <a:p>
          <a:endParaRPr lang="en-US"/>
        </a:p>
      </dgm:t>
    </dgm:pt>
    <dgm:pt modelId="{F0866ABB-7A3A-4EB0-AD43-8229C4E59EE5}" type="pres">
      <dgm:prSet presAssocID="{08C0A48D-28DA-494A-9BBE-C8C6F29B152E}" presName="root" presStyleCnt="0">
        <dgm:presLayoutVars>
          <dgm:dir/>
          <dgm:resizeHandles val="exact"/>
        </dgm:presLayoutVars>
      </dgm:prSet>
      <dgm:spPr/>
    </dgm:pt>
    <dgm:pt modelId="{FC108099-2E5D-42A1-91A7-CCE8DCA03709}" type="pres">
      <dgm:prSet presAssocID="{69C8CDDE-EA95-4688-9851-AC2F31C1BAD8}" presName="compNode" presStyleCnt="0"/>
      <dgm:spPr/>
    </dgm:pt>
    <dgm:pt modelId="{B13FCF30-332A-4221-A941-B6647761313B}" type="pres">
      <dgm:prSet presAssocID="{69C8CDDE-EA95-4688-9851-AC2F31C1BAD8}" presName="bgRect" presStyleLbl="bgShp" presStyleIdx="0" presStyleCnt="3"/>
      <dgm:spPr/>
    </dgm:pt>
    <dgm:pt modelId="{5E90D4FB-5144-4B08-A329-5E8E0C09C971}" type="pres">
      <dgm:prSet presAssocID="{69C8CDDE-EA95-4688-9851-AC2F31C1BAD8}"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Checkmark"/>
        </a:ext>
      </dgm:extLst>
    </dgm:pt>
    <dgm:pt modelId="{93E8112C-8A98-49E9-947D-ED46837791D9}" type="pres">
      <dgm:prSet presAssocID="{69C8CDDE-EA95-4688-9851-AC2F31C1BAD8}" presName="spaceRect" presStyleCnt="0"/>
      <dgm:spPr/>
    </dgm:pt>
    <dgm:pt modelId="{7115D207-1659-4151-BBC8-B607AFD56600}" type="pres">
      <dgm:prSet presAssocID="{69C8CDDE-EA95-4688-9851-AC2F31C1BAD8}" presName="parTx" presStyleLbl="revTx" presStyleIdx="0" presStyleCnt="3">
        <dgm:presLayoutVars>
          <dgm:chMax val="0"/>
          <dgm:chPref val="0"/>
        </dgm:presLayoutVars>
      </dgm:prSet>
      <dgm:spPr/>
    </dgm:pt>
    <dgm:pt modelId="{B7EB63E1-4470-4F54-BD25-712A8AFFF18D}" type="pres">
      <dgm:prSet presAssocID="{8537A471-D7F4-4F6C-A3DA-22F71FB492D4}" presName="sibTrans" presStyleCnt="0"/>
      <dgm:spPr/>
    </dgm:pt>
    <dgm:pt modelId="{CEBA211C-7A2E-4BB4-9617-1AFB3239CDC4}" type="pres">
      <dgm:prSet presAssocID="{5B62520D-48D5-4529-9D53-4613B3B38F5E}" presName="compNode" presStyleCnt="0"/>
      <dgm:spPr/>
    </dgm:pt>
    <dgm:pt modelId="{8941C9B8-8565-4A2C-AB56-F8887BE6AD65}" type="pres">
      <dgm:prSet presAssocID="{5B62520D-48D5-4529-9D53-4613B3B38F5E}" presName="bgRect" presStyleLbl="bgShp" presStyleIdx="1" presStyleCnt="3"/>
      <dgm:spPr/>
    </dgm:pt>
    <dgm:pt modelId="{F84B8FDF-1F25-4EC5-AB37-83BDFDC77BFC}" type="pres">
      <dgm:prSet presAssocID="{5B62520D-48D5-4529-9D53-4613B3B38F5E}"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Marker"/>
        </a:ext>
      </dgm:extLst>
    </dgm:pt>
    <dgm:pt modelId="{06D39B68-A841-4732-83ED-8D431BAA05C6}" type="pres">
      <dgm:prSet presAssocID="{5B62520D-48D5-4529-9D53-4613B3B38F5E}" presName="spaceRect" presStyleCnt="0"/>
      <dgm:spPr/>
    </dgm:pt>
    <dgm:pt modelId="{356687C6-8B60-44AD-8DB9-19C4852CBB5A}" type="pres">
      <dgm:prSet presAssocID="{5B62520D-48D5-4529-9D53-4613B3B38F5E}" presName="parTx" presStyleLbl="revTx" presStyleIdx="1" presStyleCnt="3">
        <dgm:presLayoutVars>
          <dgm:chMax val="0"/>
          <dgm:chPref val="0"/>
        </dgm:presLayoutVars>
      </dgm:prSet>
      <dgm:spPr/>
    </dgm:pt>
    <dgm:pt modelId="{B237CF24-815C-4F39-8118-233B42B46B60}" type="pres">
      <dgm:prSet presAssocID="{7A6A1C23-B67E-44CB-9E52-72CAD5D2C8C9}" presName="sibTrans" presStyleCnt="0"/>
      <dgm:spPr/>
    </dgm:pt>
    <dgm:pt modelId="{F8C52D85-E852-45F9-B875-64C8EE48E23F}" type="pres">
      <dgm:prSet presAssocID="{ECD3B98B-E07F-4A3B-9D95-969D9318D6AF}" presName="compNode" presStyleCnt="0"/>
      <dgm:spPr/>
    </dgm:pt>
    <dgm:pt modelId="{5226D67B-9CAD-45AE-8D8C-07122E67E50E}" type="pres">
      <dgm:prSet presAssocID="{ECD3B98B-E07F-4A3B-9D95-969D9318D6AF}" presName="bgRect" presStyleLbl="bgShp" presStyleIdx="2" presStyleCnt="3"/>
      <dgm:spPr/>
    </dgm:pt>
    <dgm:pt modelId="{14071FB9-C9E7-4C6F-ACB2-F9ACD6CB855B}" type="pres">
      <dgm:prSet presAssocID="{ECD3B98B-E07F-4A3B-9D95-969D9318D6AF}" presName="iconRect" presStyleLbl="node1" presStyleIdx="2" presStyleCnt="3"/>
      <dgm:spPr>
        <a:prstGeom prst="leftUpArrow">
          <a:avLst/>
        </a:prstGeom>
        <a:solidFill>
          <a:srgbClr val="FFFFFF"/>
        </a:solidFill>
        <a:ln>
          <a:solidFill>
            <a:schemeClr val="tx1">
              <a:lumMod val="50000"/>
              <a:alpha val="0"/>
            </a:schemeClr>
          </a:solidFill>
        </a:ln>
      </dgm:spPr>
      <dgm:extLst>
        <a:ext uri="{E40237B7-FDA0-4F09-8148-C483321AD2D9}">
          <dgm14:cNvPr xmlns:dgm14="http://schemas.microsoft.com/office/drawing/2010/diagram" id="0" name="" descr="3d Glasses outline"/>
        </a:ext>
      </dgm:extLst>
    </dgm:pt>
    <dgm:pt modelId="{4D6744C2-928E-415E-ADF4-709B762B0264}" type="pres">
      <dgm:prSet presAssocID="{ECD3B98B-E07F-4A3B-9D95-969D9318D6AF}" presName="spaceRect" presStyleCnt="0"/>
      <dgm:spPr/>
    </dgm:pt>
    <dgm:pt modelId="{E30095BD-8860-489D-8B29-758FB4E779C4}" type="pres">
      <dgm:prSet presAssocID="{ECD3B98B-E07F-4A3B-9D95-969D9318D6AF}" presName="parTx" presStyleLbl="revTx" presStyleIdx="2" presStyleCnt="3">
        <dgm:presLayoutVars>
          <dgm:chMax val="0"/>
          <dgm:chPref val="0"/>
        </dgm:presLayoutVars>
      </dgm:prSet>
      <dgm:spPr/>
    </dgm:pt>
  </dgm:ptLst>
  <dgm:cxnLst>
    <dgm:cxn modelId="{CCB79A0B-F22D-4077-967B-98802ED0E485}" srcId="{08C0A48D-28DA-494A-9BBE-C8C6F29B152E}" destId="{ECD3B98B-E07F-4A3B-9D95-969D9318D6AF}" srcOrd="2" destOrd="0" parTransId="{141A35D2-32DB-4354-BB48-D58EB0135064}" sibTransId="{3E9941EF-7F2D-4E63-90C6-B660595AE510}"/>
    <dgm:cxn modelId="{E050C11E-AFE5-4B53-81CE-55D84F1A6552}" type="presOf" srcId="{5B62520D-48D5-4529-9D53-4613B3B38F5E}" destId="{356687C6-8B60-44AD-8DB9-19C4852CBB5A}" srcOrd="0" destOrd="0" presId="urn:microsoft.com/office/officeart/2018/2/layout/IconVerticalSolidList"/>
    <dgm:cxn modelId="{EEE7C558-9A01-4887-B5F4-4EF0617073A9}" type="presOf" srcId="{69C8CDDE-EA95-4688-9851-AC2F31C1BAD8}" destId="{7115D207-1659-4151-BBC8-B607AFD56600}" srcOrd="0" destOrd="0" presId="urn:microsoft.com/office/officeart/2018/2/layout/IconVerticalSolidList"/>
    <dgm:cxn modelId="{4C2AF478-D36E-4942-8654-1BFFEAB3465E}" type="presOf" srcId="{ECD3B98B-E07F-4A3B-9D95-969D9318D6AF}" destId="{E30095BD-8860-489D-8B29-758FB4E779C4}" srcOrd="0" destOrd="0" presId="urn:microsoft.com/office/officeart/2018/2/layout/IconVerticalSolidList"/>
    <dgm:cxn modelId="{B51454B6-49DE-4978-8577-6F73F39641AE}" type="presOf" srcId="{08C0A48D-28DA-494A-9BBE-C8C6F29B152E}" destId="{F0866ABB-7A3A-4EB0-AD43-8229C4E59EE5}" srcOrd="0" destOrd="0" presId="urn:microsoft.com/office/officeart/2018/2/layout/IconVerticalSolidList"/>
    <dgm:cxn modelId="{E22761F3-7198-45B2-90DA-7A39D9569032}" srcId="{08C0A48D-28DA-494A-9BBE-C8C6F29B152E}" destId="{5B62520D-48D5-4529-9D53-4613B3B38F5E}" srcOrd="1" destOrd="0" parTransId="{1FADBA3E-3C71-482D-8956-7810AACC586F}" sibTransId="{7A6A1C23-B67E-44CB-9E52-72CAD5D2C8C9}"/>
    <dgm:cxn modelId="{B52677F7-920E-4531-8672-14ABBC7974F3}" srcId="{08C0A48D-28DA-494A-9BBE-C8C6F29B152E}" destId="{69C8CDDE-EA95-4688-9851-AC2F31C1BAD8}" srcOrd="0" destOrd="0" parTransId="{6056133B-0926-45E7-BEC6-5143C22917F0}" sibTransId="{8537A471-D7F4-4F6C-A3DA-22F71FB492D4}"/>
    <dgm:cxn modelId="{0E881ED6-6050-4120-848F-9C7E070D79AF}" type="presParOf" srcId="{F0866ABB-7A3A-4EB0-AD43-8229C4E59EE5}" destId="{FC108099-2E5D-42A1-91A7-CCE8DCA03709}" srcOrd="0" destOrd="0" presId="urn:microsoft.com/office/officeart/2018/2/layout/IconVerticalSolidList"/>
    <dgm:cxn modelId="{42089E55-1340-45C8-B622-830E2629D776}" type="presParOf" srcId="{FC108099-2E5D-42A1-91A7-CCE8DCA03709}" destId="{B13FCF30-332A-4221-A941-B6647761313B}" srcOrd="0" destOrd="0" presId="urn:microsoft.com/office/officeart/2018/2/layout/IconVerticalSolidList"/>
    <dgm:cxn modelId="{D13E6544-37D5-4C64-AD9E-8BCB23F6B586}" type="presParOf" srcId="{FC108099-2E5D-42A1-91A7-CCE8DCA03709}" destId="{5E90D4FB-5144-4B08-A329-5E8E0C09C971}" srcOrd="1" destOrd="0" presId="urn:microsoft.com/office/officeart/2018/2/layout/IconVerticalSolidList"/>
    <dgm:cxn modelId="{86518237-85B6-49CB-BBF2-B1E7B6A3A243}" type="presParOf" srcId="{FC108099-2E5D-42A1-91A7-CCE8DCA03709}" destId="{93E8112C-8A98-49E9-947D-ED46837791D9}" srcOrd="2" destOrd="0" presId="urn:microsoft.com/office/officeart/2018/2/layout/IconVerticalSolidList"/>
    <dgm:cxn modelId="{E68CD3A3-ADCF-4DC7-83D3-5C67B7BE4508}" type="presParOf" srcId="{FC108099-2E5D-42A1-91A7-CCE8DCA03709}" destId="{7115D207-1659-4151-BBC8-B607AFD56600}" srcOrd="3" destOrd="0" presId="urn:microsoft.com/office/officeart/2018/2/layout/IconVerticalSolidList"/>
    <dgm:cxn modelId="{D8D7640A-F7AE-43B9-826F-7F3641004BD0}" type="presParOf" srcId="{F0866ABB-7A3A-4EB0-AD43-8229C4E59EE5}" destId="{B7EB63E1-4470-4F54-BD25-712A8AFFF18D}" srcOrd="1" destOrd="0" presId="urn:microsoft.com/office/officeart/2018/2/layout/IconVerticalSolidList"/>
    <dgm:cxn modelId="{2E382A68-0058-45EA-B0C7-CA9926F9A55A}" type="presParOf" srcId="{F0866ABB-7A3A-4EB0-AD43-8229C4E59EE5}" destId="{CEBA211C-7A2E-4BB4-9617-1AFB3239CDC4}" srcOrd="2" destOrd="0" presId="urn:microsoft.com/office/officeart/2018/2/layout/IconVerticalSolidList"/>
    <dgm:cxn modelId="{596BF1B0-CDC9-4E21-AE34-83B1EE9C4531}" type="presParOf" srcId="{CEBA211C-7A2E-4BB4-9617-1AFB3239CDC4}" destId="{8941C9B8-8565-4A2C-AB56-F8887BE6AD65}" srcOrd="0" destOrd="0" presId="urn:microsoft.com/office/officeart/2018/2/layout/IconVerticalSolidList"/>
    <dgm:cxn modelId="{258074D5-4347-4D7E-92A7-B1AE66ECF729}" type="presParOf" srcId="{CEBA211C-7A2E-4BB4-9617-1AFB3239CDC4}" destId="{F84B8FDF-1F25-4EC5-AB37-83BDFDC77BFC}" srcOrd="1" destOrd="0" presId="urn:microsoft.com/office/officeart/2018/2/layout/IconVerticalSolidList"/>
    <dgm:cxn modelId="{838F9C30-B57C-4DA2-9337-A0F95243DD75}" type="presParOf" srcId="{CEBA211C-7A2E-4BB4-9617-1AFB3239CDC4}" destId="{06D39B68-A841-4732-83ED-8D431BAA05C6}" srcOrd="2" destOrd="0" presId="urn:microsoft.com/office/officeart/2018/2/layout/IconVerticalSolidList"/>
    <dgm:cxn modelId="{F06903FC-E37D-4CAE-A5BB-15E425DD67E0}" type="presParOf" srcId="{CEBA211C-7A2E-4BB4-9617-1AFB3239CDC4}" destId="{356687C6-8B60-44AD-8DB9-19C4852CBB5A}" srcOrd="3" destOrd="0" presId="urn:microsoft.com/office/officeart/2018/2/layout/IconVerticalSolidList"/>
    <dgm:cxn modelId="{42338582-2F67-4A97-99E0-5893657EDE25}" type="presParOf" srcId="{F0866ABB-7A3A-4EB0-AD43-8229C4E59EE5}" destId="{B237CF24-815C-4F39-8118-233B42B46B60}" srcOrd="3" destOrd="0" presId="urn:microsoft.com/office/officeart/2018/2/layout/IconVerticalSolidList"/>
    <dgm:cxn modelId="{9002AE00-1ACC-471F-935B-CFCB1A6B0013}" type="presParOf" srcId="{F0866ABB-7A3A-4EB0-AD43-8229C4E59EE5}" destId="{F8C52D85-E852-45F9-B875-64C8EE48E23F}" srcOrd="4" destOrd="0" presId="urn:microsoft.com/office/officeart/2018/2/layout/IconVerticalSolidList"/>
    <dgm:cxn modelId="{BA1C5C04-CB14-4E56-B7D7-5DFB7A6B7AB2}" type="presParOf" srcId="{F8C52D85-E852-45F9-B875-64C8EE48E23F}" destId="{5226D67B-9CAD-45AE-8D8C-07122E67E50E}" srcOrd="0" destOrd="0" presId="urn:microsoft.com/office/officeart/2018/2/layout/IconVerticalSolidList"/>
    <dgm:cxn modelId="{6027C7B9-3DA2-4371-948E-C9D50A2075F9}" type="presParOf" srcId="{F8C52D85-E852-45F9-B875-64C8EE48E23F}" destId="{14071FB9-C9E7-4C6F-ACB2-F9ACD6CB855B}" srcOrd="1" destOrd="0" presId="urn:microsoft.com/office/officeart/2018/2/layout/IconVerticalSolidList"/>
    <dgm:cxn modelId="{BEDF89AC-BE12-437B-A17D-5D30AE673F14}" type="presParOf" srcId="{F8C52D85-E852-45F9-B875-64C8EE48E23F}" destId="{4D6744C2-928E-415E-ADF4-709B762B0264}" srcOrd="2" destOrd="0" presId="urn:microsoft.com/office/officeart/2018/2/layout/IconVerticalSolidList"/>
    <dgm:cxn modelId="{029254E8-4C03-4DFE-AE72-27B52A00345A}" type="presParOf" srcId="{F8C52D85-E852-45F9-B875-64C8EE48E23F}" destId="{E30095BD-8860-489D-8B29-758FB4E779C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B99516-7C12-4FBB-9240-0BA3459114F4}">
      <dsp:nvSpPr>
        <dsp:cNvPr id="0" name=""/>
        <dsp:cNvSpPr/>
      </dsp:nvSpPr>
      <dsp:spPr>
        <a:xfrm>
          <a:off x="1007470" y="685"/>
          <a:ext cx="4356912" cy="26141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1" kern="1200">
              <a:effectLst>
                <a:outerShdw blurRad="38100" dist="38100" dir="2700000" algn="tl">
                  <a:srgbClr val="000000">
                    <a:alpha val="43137"/>
                  </a:srgbClr>
                </a:outerShdw>
              </a:effectLst>
            </a:rPr>
            <a:t>Free Textbooks to Use, </a:t>
          </a:r>
          <a:br>
            <a:rPr lang="en-US" sz="3200" b="1" kern="1200">
              <a:effectLst>
                <a:outerShdw blurRad="38100" dist="38100" dir="2700000" algn="tl">
                  <a:srgbClr val="000000">
                    <a:alpha val="43137"/>
                  </a:srgbClr>
                </a:outerShdw>
              </a:effectLst>
            </a:rPr>
          </a:br>
          <a:r>
            <a:rPr lang="en-US" sz="3200" b="1" kern="1200">
              <a:effectLst>
                <a:outerShdw blurRad="38100" dist="38100" dir="2700000" algn="tl">
                  <a:srgbClr val="000000">
                    <a:alpha val="43137"/>
                  </a:srgbClr>
                </a:outerShdw>
              </a:effectLst>
            </a:rPr>
            <a:t>Free Textbooks to Keep</a:t>
          </a:r>
        </a:p>
        <a:p>
          <a:pPr marL="171450" lvl="1" indent="-171450" algn="l" defTabSz="844550">
            <a:lnSpc>
              <a:spcPct val="90000"/>
            </a:lnSpc>
            <a:spcBef>
              <a:spcPct val="0"/>
            </a:spcBef>
            <a:spcAft>
              <a:spcPct val="15000"/>
            </a:spcAft>
            <a:buChar char="•"/>
          </a:pPr>
          <a:r>
            <a:rPr lang="en-US" sz="1900" kern="1200">
              <a:effectLst>
                <a:outerShdw blurRad="38100" dist="38100" dir="2700000" algn="tl">
                  <a:srgbClr val="000000">
                    <a:alpha val="43137"/>
                  </a:srgbClr>
                </a:outerShdw>
              </a:effectLst>
            </a:rPr>
            <a:t>Zero cost to students</a:t>
          </a:r>
        </a:p>
        <a:p>
          <a:pPr marL="171450" lvl="1" indent="-171450" algn="l" defTabSz="844550">
            <a:lnSpc>
              <a:spcPct val="90000"/>
            </a:lnSpc>
            <a:spcBef>
              <a:spcPct val="0"/>
            </a:spcBef>
            <a:spcAft>
              <a:spcPct val="15000"/>
            </a:spcAft>
            <a:buChar char="•"/>
          </a:pPr>
          <a:r>
            <a:rPr lang="en-US" sz="1900" kern="1200">
              <a:effectLst>
                <a:outerShdw blurRad="38100" dist="38100" dir="2700000" algn="tl">
                  <a:srgbClr val="000000">
                    <a:alpha val="43137"/>
                  </a:srgbClr>
                </a:outerShdw>
              </a:effectLst>
            </a:rPr>
            <a:t>No subscriptions or accounts</a:t>
          </a:r>
        </a:p>
        <a:p>
          <a:pPr marL="171450" lvl="1" indent="-171450" algn="l" defTabSz="844550">
            <a:lnSpc>
              <a:spcPct val="90000"/>
            </a:lnSpc>
            <a:spcBef>
              <a:spcPct val="0"/>
            </a:spcBef>
            <a:spcAft>
              <a:spcPct val="15000"/>
            </a:spcAft>
            <a:buChar char="•"/>
          </a:pPr>
          <a:r>
            <a:rPr lang="en-US" sz="1900" kern="1200">
              <a:effectLst>
                <a:outerShdw blurRad="38100" dist="38100" dir="2700000" algn="tl">
                  <a:srgbClr val="000000">
                    <a:alpha val="43137"/>
                  </a:srgbClr>
                </a:outerShdw>
              </a:effectLst>
            </a:rPr>
            <a:t>No data tracking, no data selling</a:t>
          </a:r>
        </a:p>
      </dsp:txBody>
      <dsp:txXfrm>
        <a:off x="1007470" y="685"/>
        <a:ext cx="4356912" cy="2614147"/>
      </dsp:txXfrm>
    </dsp:sp>
    <dsp:sp modelId="{38DEF5E1-16A8-49DF-A0B1-18F4B1606E08}">
      <dsp:nvSpPr>
        <dsp:cNvPr id="0" name=""/>
        <dsp:cNvSpPr/>
      </dsp:nvSpPr>
      <dsp:spPr>
        <a:xfrm>
          <a:off x="5386167" y="685"/>
          <a:ext cx="4356912" cy="26141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1" kern="1200">
              <a:effectLst>
                <a:outerShdw blurRad="38100" dist="38100" dir="2700000" algn="tl">
                  <a:srgbClr val="000000">
                    <a:alpha val="43137"/>
                  </a:srgbClr>
                </a:outerShdw>
              </a:effectLst>
            </a:rPr>
            <a:t>Flexible for Instructors</a:t>
          </a:r>
        </a:p>
        <a:p>
          <a:pPr marL="171450" lvl="1" indent="-171450" algn="l" defTabSz="844550">
            <a:lnSpc>
              <a:spcPct val="90000"/>
            </a:lnSpc>
            <a:spcBef>
              <a:spcPct val="0"/>
            </a:spcBef>
            <a:spcAft>
              <a:spcPct val="15000"/>
            </a:spcAft>
            <a:buChar char="•"/>
          </a:pPr>
          <a:r>
            <a:rPr lang="en-US" sz="1900" kern="1200">
              <a:effectLst>
                <a:outerShdw blurRad="38100" dist="38100" dir="2700000" algn="tl">
                  <a:srgbClr val="000000">
                    <a:alpha val="43137"/>
                  </a:srgbClr>
                </a:outerShdw>
              </a:effectLst>
            </a:rPr>
            <a:t>Open Licenses allow customization</a:t>
          </a:r>
        </a:p>
        <a:p>
          <a:pPr marL="171450" lvl="1" indent="-171450" algn="l" defTabSz="844550">
            <a:lnSpc>
              <a:spcPct val="90000"/>
            </a:lnSpc>
            <a:spcBef>
              <a:spcPct val="0"/>
            </a:spcBef>
            <a:spcAft>
              <a:spcPct val="15000"/>
            </a:spcAft>
            <a:buChar char="•"/>
          </a:pPr>
          <a:r>
            <a:rPr lang="en-US" sz="1900" kern="1200">
              <a:effectLst>
                <a:outerShdw blurRad="38100" dist="38100" dir="2700000" algn="tl">
                  <a:srgbClr val="000000">
                    <a:alpha val="43137"/>
                  </a:srgbClr>
                </a:outerShdw>
              </a:effectLst>
            </a:rPr>
            <a:t>Customization means resources can be made hyper-relevant for specific students and instructors</a:t>
          </a:r>
        </a:p>
        <a:p>
          <a:pPr marL="171450" lvl="1" indent="-171450" algn="l" defTabSz="844550">
            <a:lnSpc>
              <a:spcPct val="90000"/>
            </a:lnSpc>
            <a:spcBef>
              <a:spcPct val="0"/>
            </a:spcBef>
            <a:spcAft>
              <a:spcPct val="15000"/>
            </a:spcAft>
            <a:buChar char="•"/>
          </a:pPr>
          <a:r>
            <a:rPr lang="en-US" sz="1900" kern="1200">
              <a:effectLst>
                <a:outerShdw blurRad="38100" dist="38100" dir="2700000" algn="tl">
                  <a:srgbClr val="000000">
                    <a:alpha val="43137"/>
                  </a:srgbClr>
                </a:outerShdw>
              </a:effectLst>
            </a:rPr>
            <a:t>Not just books! Videos, Audio, Images</a:t>
          </a:r>
        </a:p>
      </dsp:txBody>
      <dsp:txXfrm>
        <a:off x="5386167" y="685"/>
        <a:ext cx="4356912" cy="2614147"/>
      </dsp:txXfrm>
    </dsp:sp>
    <dsp:sp modelId="{2D21BFDA-4E6E-42C7-8C77-FF9192419B4A}">
      <dsp:nvSpPr>
        <dsp:cNvPr id="0" name=""/>
        <dsp:cNvSpPr/>
      </dsp:nvSpPr>
      <dsp:spPr>
        <a:xfrm>
          <a:off x="3195583" y="2636617"/>
          <a:ext cx="4356912" cy="26141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1" kern="1200">
              <a:effectLst>
                <a:outerShdw blurRad="38100" dist="38100" dir="2700000" algn="tl">
                  <a:srgbClr val="000000">
                    <a:alpha val="43137"/>
                  </a:srgbClr>
                </a:outerShdw>
              </a:effectLst>
            </a:rPr>
            <a:t>Expert-Authored, Expert-Shared</a:t>
          </a:r>
        </a:p>
        <a:p>
          <a:pPr marL="171450" lvl="1" indent="-171450" algn="l" defTabSz="800100">
            <a:lnSpc>
              <a:spcPct val="90000"/>
            </a:lnSpc>
            <a:spcBef>
              <a:spcPct val="0"/>
            </a:spcBef>
            <a:spcAft>
              <a:spcPct val="15000"/>
            </a:spcAft>
            <a:buChar char="•"/>
          </a:pPr>
          <a:r>
            <a:rPr lang="en-US" sz="1800" kern="1200">
              <a:effectLst>
                <a:outerShdw blurRad="38100" dist="38100" dir="2700000" algn="tl">
                  <a:srgbClr val="000000">
                    <a:alpha val="43137"/>
                  </a:srgbClr>
                </a:outerShdw>
              </a:effectLst>
            </a:rPr>
            <a:t>Written by faculty, customized and revised by faculty, adopted by more faculty</a:t>
          </a:r>
        </a:p>
        <a:p>
          <a:pPr marL="171450" lvl="1" indent="-171450" algn="l" defTabSz="800100">
            <a:lnSpc>
              <a:spcPct val="90000"/>
            </a:lnSpc>
            <a:spcBef>
              <a:spcPct val="0"/>
            </a:spcBef>
            <a:spcAft>
              <a:spcPct val="15000"/>
            </a:spcAft>
            <a:buChar char="•"/>
          </a:pPr>
          <a:r>
            <a:rPr lang="en-US" sz="1800" kern="1200">
              <a:effectLst>
                <a:outerShdw blurRad="38100" dist="38100" dir="2700000" algn="tl">
                  <a:srgbClr val="000000">
                    <a:alpha val="43137"/>
                  </a:srgbClr>
                </a:outerShdw>
              </a:effectLst>
            </a:rPr>
            <a:t>Creation and customization assistance from librarians, instructional designers</a:t>
          </a:r>
        </a:p>
      </dsp:txBody>
      <dsp:txXfrm>
        <a:off x="3195583" y="2636617"/>
        <a:ext cx="4356912" cy="26141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0DCDE9-8462-4318-A5C1-C6BD22A4C887}">
      <dsp:nvSpPr>
        <dsp:cNvPr id="0" name=""/>
        <dsp:cNvSpPr/>
      </dsp:nvSpPr>
      <dsp:spPr>
        <a:xfrm>
          <a:off x="2535" y="0"/>
          <a:ext cx="2487699" cy="43513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Attribution </a:t>
          </a:r>
          <a:br>
            <a:rPr lang="en-US" sz="2700" kern="1200"/>
          </a:br>
          <a:r>
            <a:rPr lang="en-US" sz="2700" kern="1200"/>
            <a:t>(BY)</a:t>
          </a:r>
        </a:p>
      </dsp:txBody>
      <dsp:txXfrm>
        <a:off x="2535" y="0"/>
        <a:ext cx="2487699" cy="1305401"/>
      </dsp:txXfrm>
    </dsp:sp>
    <dsp:sp modelId="{A24A953A-29DE-42F3-B9AC-96A9A9685937}">
      <dsp:nvSpPr>
        <dsp:cNvPr id="0" name=""/>
        <dsp:cNvSpPr/>
      </dsp:nvSpPr>
      <dsp:spPr>
        <a:xfrm>
          <a:off x="251305" y="1306676"/>
          <a:ext cx="1990159" cy="13119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en-US" sz="2100" kern="1200"/>
            <a:t>Must Attribute the Original Work</a:t>
          </a:r>
        </a:p>
      </dsp:txBody>
      <dsp:txXfrm>
        <a:off x="289732" y="1345103"/>
        <a:ext cx="1913305" cy="1235133"/>
      </dsp:txXfrm>
    </dsp:sp>
    <dsp:sp modelId="{411C575D-5B16-4153-B43A-7CEBF23127E3}">
      <dsp:nvSpPr>
        <dsp:cNvPr id="0" name=""/>
        <dsp:cNvSpPr/>
      </dsp:nvSpPr>
      <dsp:spPr>
        <a:xfrm>
          <a:off x="251305" y="2820508"/>
          <a:ext cx="1990159" cy="1311987"/>
        </a:xfrm>
        <a:prstGeom prst="roundRect">
          <a:avLst>
            <a:gd name="adj" fmla="val 10000"/>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hemeClr val="accent6"/>
        </a:lnRef>
        <a:fillRef idx="3">
          <a:schemeClr val="accent6"/>
        </a:fillRef>
        <a:effectRef idx="3">
          <a:schemeClr val="accent6"/>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en-US" sz="2100" kern="1200"/>
            <a:t>Required</a:t>
          </a:r>
        </a:p>
      </dsp:txBody>
      <dsp:txXfrm>
        <a:off x="289732" y="2858935"/>
        <a:ext cx="1913305" cy="1235133"/>
      </dsp:txXfrm>
    </dsp:sp>
    <dsp:sp modelId="{A00162FC-F1A4-4BFE-9392-4F1D5F6A28DE}">
      <dsp:nvSpPr>
        <dsp:cNvPr id="0" name=""/>
        <dsp:cNvSpPr/>
      </dsp:nvSpPr>
      <dsp:spPr>
        <a:xfrm>
          <a:off x="2676811" y="0"/>
          <a:ext cx="2487699" cy="43513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err="1"/>
            <a:t>NonCommercial</a:t>
          </a:r>
          <a:r>
            <a:rPr lang="en-US" sz="2700" kern="1200"/>
            <a:t> (NC)</a:t>
          </a:r>
        </a:p>
      </dsp:txBody>
      <dsp:txXfrm>
        <a:off x="2676811" y="0"/>
        <a:ext cx="2487699" cy="1305401"/>
      </dsp:txXfrm>
    </dsp:sp>
    <dsp:sp modelId="{33D382D8-926B-49E2-86F6-4E0C7B4C5D7B}">
      <dsp:nvSpPr>
        <dsp:cNvPr id="0" name=""/>
        <dsp:cNvSpPr/>
      </dsp:nvSpPr>
      <dsp:spPr>
        <a:xfrm>
          <a:off x="2925581" y="1306676"/>
          <a:ext cx="1990159" cy="13119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en-US" sz="2100" kern="1200"/>
            <a:t>Cannot Create Derivatives for Commercial Use</a:t>
          </a:r>
        </a:p>
      </dsp:txBody>
      <dsp:txXfrm>
        <a:off x="2964008" y="1345103"/>
        <a:ext cx="1913305" cy="1235133"/>
      </dsp:txXfrm>
    </dsp:sp>
    <dsp:sp modelId="{EDC68DDF-0AF1-47A0-98A2-F2AFC641E95D}">
      <dsp:nvSpPr>
        <dsp:cNvPr id="0" name=""/>
        <dsp:cNvSpPr/>
      </dsp:nvSpPr>
      <dsp:spPr>
        <a:xfrm>
          <a:off x="2925581" y="2820508"/>
          <a:ext cx="1990159" cy="1311987"/>
        </a:xfrm>
        <a:prstGeom prst="roundRect">
          <a:avLst>
            <a:gd name="adj" fmla="val 10000"/>
          </a:avLst>
        </a:prstGeom>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hemeClr val="accent4"/>
        </a:lnRef>
        <a:fillRef idx="3">
          <a:schemeClr val="accent4"/>
        </a:fillRef>
        <a:effectRef idx="3">
          <a:schemeClr val="accent4"/>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en-US" sz="2100" kern="1200">
              <a:solidFill>
                <a:sysClr val="windowText" lastClr="000000"/>
              </a:solidFill>
            </a:rPr>
            <a:t>Optional</a:t>
          </a:r>
        </a:p>
      </dsp:txBody>
      <dsp:txXfrm>
        <a:off x="2964008" y="2858935"/>
        <a:ext cx="1913305" cy="1235133"/>
      </dsp:txXfrm>
    </dsp:sp>
    <dsp:sp modelId="{1C1F8B87-6B74-4018-8A44-3907082B19CA}">
      <dsp:nvSpPr>
        <dsp:cNvPr id="0" name=""/>
        <dsp:cNvSpPr/>
      </dsp:nvSpPr>
      <dsp:spPr>
        <a:xfrm>
          <a:off x="5351088" y="0"/>
          <a:ext cx="2487699" cy="43513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err="1"/>
            <a:t>ShareAlike</a:t>
          </a:r>
          <a:r>
            <a:rPr lang="en-US" sz="2700" kern="1200"/>
            <a:t> </a:t>
          </a:r>
          <a:br>
            <a:rPr lang="en-US" sz="2700" kern="1200"/>
          </a:br>
          <a:r>
            <a:rPr lang="en-US" sz="2700" kern="1200"/>
            <a:t>(SA)</a:t>
          </a:r>
        </a:p>
      </dsp:txBody>
      <dsp:txXfrm>
        <a:off x="5351088" y="0"/>
        <a:ext cx="2487699" cy="1305401"/>
      </dsp:txXfrm>
    </dsp:sp>
    <dsp:sp modelId="{D53A7D72-0CA7-4D74-9928-1C9EF0BC3021}">
      <dsp:nvSpPr>
        <dsp:cNvPr id="0" name=""/>
        <dsp:cNvSpPr/>
      </dsp:nvSpPr>
      <dsp:spPr>
        <a:xfrm>
          <a:off x="5599858" y="1306676"/>
          <a:ext cx="1990159" cy="13119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en-US" sz="2100" kern="1200"/>
            <a:t>Must Share New Works Under Same License</a:t>
          </a:r>
        </a:p>
      </dsp:txBody>
      <dsp:txXfrm>
        <a:off x="5638285" y="1345103"/>
        <a:ext cx="1913305" cy="1235133"/>
      </dsp:txXfrm>
    </dsp:sp>
    <dsp:sp modelId="{8E3316C5-5817-4FE8-963B-84E9FD53FB36}">
      <dsp:nvSpPr>
        <dsp:cNvPr id="0" name=""/>
        <dsp:cNvSpPr/>
      </dsp:nvSpPr>
      <dsp:spPr>
        <a:xfrm>
          <a:off x="5599858" y="2820508"/>
          <a:ext cx="1990159" cy="1311987"/>
        </a:xfrm>
        <a:prstGeom prst="roundRect">
          <a:avLst>
            <a:gd name="adj" fmla="val 10000"/>
          </a:avLst>
        </a:prstGeom>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hemeClr val="accent4"/>
        </a:lnRef>
        <a:fillRef idx="3">
          <a:schemeClr val="accent4"/>
        </a:fillRef>
        <a:effectRef idx="3">
          <a:schemeClr val="accent4"/>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en-US" sz="2100" kern="1200">
              <a:solidFill>
                <a:sysClr val="windowText" lastClr="000000"/>
              </a:solidFill>
            </a:rPr>
            <a:t>Optional</a:t>
          </a:r>
        </a:p>
      </dsp:txBody>
      <dsp:txXfrm>
        <a:off x="5638285" y="2858935"/>
        <a:ext cx="1913305" cy="1235133"/>
      </dsp:txXfrm>
    </dsp:sp>
    <dsp:sp modelId="{E0DF113C-4197-43D4-BD8A-773A5DFD3FA3}">
      <dsp:nvSpPr>
        <dsp:cNvPr id="0" name=""/>
        <dsp:cNvSpPr/>
      </dsp:nvSpPr>
      <dsp:spPr>
        <a:xfrm>
          <a:off x="8025365" y="0"/>
          <a:ext cx="2487699" cy="43513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err="1"/>
            <a:t>NoDerivs</a:t>
          </a:r>
          <a:br>
            <a:rPr lang="en-US" sz="2700" kern="1200"/>
          </a:br>
          <a:r>
            <a:rPr lang="en-US" sz="2700" kern="1200"/>
            <a:t>(ND)</a:t>
          </a:r>
        </a:p>
      </dsp:txBody>
      <dsp:txXfrm>
        <a:off x="8025365" y="0"/>
        <a:ext cx="2487699" cy="1305401"/>
      </dsp:txXfrm>
    </dsp:sp>
    <dsp:sp modelId="{E9EBDC7E-4898-418C-BABC-DADA8E0A09C5}">
      <dsp:nvSpPr>
        <dsp:cNvPr id="0" name=""/>
        <dsp:cNvSpPr/>
      </dsp:nvSpPr>
      <dsp:spPr>
        <a:xfrm>
          <a:off x="8274135" y="1306676"/>
          <a:ext cx="1990159" cy="13119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en-US" sz="2100" kern="1200"/>
            <a:t>Can Share, but Cannot Revise or Remix</a:t>
          </a:r>
        </a:p>
      </dsp:txBody>
      <dsp:txXfrm>
        <a:off x="8312562" y="1345103"/>
        <a:ext cx="1913305" cy="1235133"/>
      </dsp:txXfrm>
    </dsp:sp>
    <dsp:sp modelId="{778509E1-FC2C-4B4C-8AEA-F797DA5D607E}">
      <dsp:nvSpPr>
        <dsp:cNvPr id="0" name=""/>
        <dsp:cNvSpPr/>
      </dsp:nvSpPr>
      <dsp:spPr>
        <a:xfrm>
          <a:off x="8274135" y="2820508"/>
          <a:ext cx="1990159" cy="1311987"/>
        </a:xfrm>
        <a:prstGeom prst="roundRect">
          <a:avLst>
            <a:gd name="adj" fmla="val 10000"/>
          </a:avLst>
        </a:prstGeom>
        <a:solidFill>
          <a:srgbClr val="FF0000"/>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0">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en-US" sz="2100" kern="1200"/>
            <a:t>Do Not Use in Education</a:t>
          </a:r>
        </a:p>
      </dsp:txBody>
      <dsp:txXfrm>
        <a:off x="8312562" y="2858935"/>
        <a:ext cx="1913305" cy="12351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ED3ACD-6D42-4663-B4B6-9AC227FD2309}">
      <dsp:nvSpPr>
        <dsp:cNvPr id="0" name=""/>
        <dsp:cNvSpPr/>
      </dsp:nvSpPr>
      <dsp:spPr>
        <a:xfrm>
          <a:off x="9459718" y="1334876"/>
          <a:ext cx="2156969" cy="21573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74844B-DACB-4BA6-8189-5F521023C149}">
      <dsp:nvSpPr>
        <dsp:cNvPr id="0" name=""/>
        <dsp:cNvSpPr/>
      </dsp:nvSpPr>
      <dsp:spPr>
        <a:xfrm>
          <a:off x="9530890" y="1406799"/>
          <a:ext cx="2013477" cy="2013475"/>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a:effectLst/>
            </a:rPr>
            <a:t>New Teams Remix</a:t>
          </a:r>
        </a:p>
      </dsp:txBody>
      <dsp:txXfrm>
        <a:off x="9819022" y="1694493"/>
        <a:ext cx="1438362" cy="1438088"/>
      </dsp:txXfrm>
    </dsp:sp>
    <dsp:sp modelId="{E44EA97C-BD86-4D54-A1F0-C82095147EA9}">
      <dsp:nvSpPr>
        <dsp:cNvPr id="0" name=""/>
        <dsp:cNvSpPr/>
      </dsp:nvSpPr>
      <dsp:spPr>
        <a:xfrm rot="2700000">
          <a:off x="7229406" y="1334988"/>
          <a:ext cx="2156720" cy="2156720"/>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342F61-117F-4F0F-978B-B40B68875E5B}">
      <dsp:nvSpPr>
        <dsp:cNvPr id="0" name=""/>
        <dsp:cNvSpPr/>
      </dsp:nvSpPr>
      <dsp:spPr>
        <a:xfrm>
          <a:off x="7302749" y="1406799"/>
          <a:ext cx="2013477" cy="2013475"/>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a:effectLst/>
            </a:rPr>
            <a:t>New Teams Revise</a:t>
          </a:r>
        </a:p>
      </dsp:txBody>
      <dsp:txXfrm>
        <a:off x="7589733" y="1694493"/>
        <a:ext cx="1438362" cy="1438088"/>
      </dsp:txXfrm>
    </dsp:sp>
    <dsp:sp modelId="{E7DE9E3D-1E10-44C8-B7F4-08CA088F31FE}">
      <dsp:nvSpPr>
        <dsp:cNvPr id="0" name=""/>
        <dsp:cNvSpPr/>
      </dsp:nvSpPr>
      <dsp:spPr>
        <a:xfrm rot="2700000">
          <a:off x="5001264" y="1334988"/>
          <a:ext cx="2156720" cy="2156720"/>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6AA4C7-F36D-442A-815E-6016F481C395}">
      <dsp:nvSpPr>
        <dsp:cNvPr id="0" name=""/>
        <dsp:cNvSpPr/>
      </dsp:nvSpPr>
      <dsp:spPr>
        <a:xfrm>
          <a:off x="5073459" y="1406799"/>
          <a:ext cx="2013477" cy="2013475"/>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a:effectLst/>
            </a:rPr>
            <a:t>More Faculty Adopt</a:t>
          </a:r>
        </a:p>
      </dsp:txBody>
      <dsp:txXfrm>
        <a:off x="5360443" y="1694493"/>
        <a:ext cx="1438362" cy="1438088"/>
      </dsp:txXfrm>
    </dsp:sp>
    <dsp:sp modelId="{6831C5DC-E52C-40F0-AB53-51862A271823}">
      <dsp:nvSpPr>
        <dsp:cNvPr id="0" name=""/>
        <dsp:cNvSpPr/>
      </dsp:nvSpPr>
      <dsp:spPr>
        <a:xfrm rot="2700000">
          <a:off x="2771975" y="1334988"/>
          <a:ext cx="2156720" cy="2156720"/>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04FEDC-8440-4A2A-8848-AAB568232E73}">
      <dsp:nvSpPr>
        <dsp:cNvPr id="0" name=""/>
        <dsp:cNvSpPr/>
      </dsp:nvSpPr>
      <dsp:spPr>
        <a:xfrm>
          <a:off x="2844170" y="1406799"/>
          <a:ext cx="2013477" cy="2013475"/>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effectLst/>
            </a:rPr>
            <a:t>Resources are Shared Openly</a:t>
          </a:r>
        </a:p>
      </dsp:txBody>
      <dsp:txXfrm>
        <a:off x="3132302" y="1694493"/>
        <a:ext cx="1438362" cy="1438088"/>
      </dsp:txXfrm>
    </dsp:sp>
    <dsp:sp modelId="{5FCE8CBD-B2AF-453B-B2FD-FCC5FB44AFF2}">
      <dsp:nvSpPr>
        <dsp:cNvPr id="0" name=""/>
        <dsp:cNvSpPr/>
      </dsp:nvSpPr>
      <dsp:spPr>
        <a:xfrm rot="2700000">
          <a:off x="542685" y="1334988"/>
          <a:ext cx="2156720" cy="2156720"/>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DFDCB9-2175-45B3-8FDA-BA32AB64E429}">
      <dsp:nvSpPr>
        <dsp:cNvPr id="0" name=""/>
        <dsp:cNvSpPr/>
      </dsp:nvSpPr>
      <dsp:spPr>
        <a:xfrm>
          <a:off x="614881" y="1406799"/>
          <a:ext cx="2013477" cy="2013475"/>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effectLst/>
            </a:rPr>
            <a:t>Expert Teams Create Resources</a:t>
          </a:r>
        </a:p>
      </dsp:txBody>
      <dsp:txXfrm>
        <a:off x="903012" y="1694493"/>
        <a:ext cx="1438362" cy="14380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D482B-A358-41AA-935B-29A2399C1047}">
      <dsp:nvSpPr>
        <dsp:cNvPr id="0" name=""/>
        <dsp:cNvSpPr/>
      </dsp:nvSpPr>
      <dsp:spPr>
        <a:xfrm>
          <a:off x="3856" y="1040415"/>
          <a:ext cx="963692" cy="96369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AE837D-3D65-44AD-AD86-77F0278A60E0}">
      <dsp:nvSpPr>
        <dsp:cNvPr id="0" name=""/>
        <dsp:cNvSpPr/>
      </dsp:nvSpPr>
      <dsp:spPr>
        <a:xfrm>
          <a:off x="206232" y="1242790"/>
          <a:ext cx="558941" cy="5589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8C562A0-6F56-4FDE-A531-1AD8AA607B37}">
      <dsp:nvSpPr>
        <dsp:cNvPr id="0" name=""/>
        <dsp:cNvSpPr/>
      </dsp:nvSpPr>
      <dsp:spPr>
        <a:xfrm>
          <a:off x="1174054" y="1040415"/>
          <a:ext cx="2271560" cy="963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1" kern="1200">
              <a:solidFill>
                <a:srgbClr val="FFFFFF"/>
              </a:solidFill>
            </a:rPr>
            <a:t>Online Google Form</a:t>
          </a:r>
        </a:p>
      </dsp:txBody>
      <dsp:txXfrm>
        <a:off x="1174054" y="1040415"/>
        <a:ext cx="2271560" cy="963692"/>
      </dsp:txXfrm>
    </dsp:sp>
    <dsp:sp modelId="{61B7130D-A3E3-40CF-A978-9C7D6D98900E}">
      <dsp:nvSpPr>
        <dsp:cNvPr id="0" name=""/>
        <dsp:cNvSpPr/>
      </dsp:nvSpPr>
      <dsp:spPr>
        <a:xfrm>
          <a:off x="3841416" y="1040415"/>
          <a:ext cx="963692" cy="96369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30C8AF-BAC1-40A4-AE90-09BBEEA9408B}">
      <dsp:nvSpPr>
        <dsp:cNvPr id="0" name=""/>
        <dsp:cNvSpPr/>
      </dsp:nvSpPr>
      <dsp:spPr>
        <a:xfrm>
          <a:off x="4043791" y="1242790"/>
          <a:ext cx="558941" cy="5589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C18633A-DA2F-4776-BF8E-26EB7FAF91BA}">
      <dsp:nvSpPr>
        <dsp:cNvPr id="0" name=""/>
        <dsp:cNvSpPr/>
      </dsp:nvSpPr>
      <dsp:spPr>
        <a:xfrm>
          <a:off x="5011614" y="1040415"/>
          <a:ext cx="2271560" cy="963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1" kern="1200">
              <a:solidFill>
                <a:srgbClr val="FFFFFF"/>
              </a:solidFill>
            </a:rPr>
            <a:t>Includes multiple-choice &amp; short paragraph questions</a:t>
          </a:r>
        </a:p>
      </dsp:txBody>
      <dsp:txXfrm>
        <a:off x="5011614" y="1040415"/>
        <a:ext cx="2271560" cy="963692"/>
      </dsp:txXfrm>
    </dsp:sp>
    <dsp:sp modelId="{C55F1278-D3D9-46BD-A5B8-0046503B3DB0}">
      <dsp:nvSpPr>
        <dsp:cNvPr id="0" name=""/>
        <dsp:cNvSpPr/>
      </dsp:nvSpPr>
      <dsp:spPr>
        <a:xfrm>
          <a:off x="3856" y="2825067"/>
          <a:ext cx="963692" cy="96369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D03CE1-12B6-4C1E-9DB3-9D7D4685B328}">
      <dsp:nvSpPr>
        <dsp:cNvPr id="0" name=""/>
        <dsp:cNvSpPr/>
      </dsp:nvSpPr>
      <dsp:spPr>
        <a:xfrm>
          <a:off x="206232" y="3027442"/>
          <a:ext cx="558941" cy="5589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A31F55-916E-4C65-BB74-0564899A7E84}">
      <dsp:nvSpPr>
        <dsp:cNvPr id="0" name=""/>
        <dsp:cNvSpPr/>
      </dsp:nvSpPr>
      <dsp:spPr>
        <a:xfrm>
          <a:off x="1174054" y="2825067"/>
          <a:ext cx="2271560" cy="963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1" kern="1200">
              <a:solidFill>
                <a:srgbClr val="FFFFFF"/>
              </a:solidFill>
            </a:rPr>
            <a:t>Focuses on project being on track for implementation in your final semester</a:t>
          </a:r>
        </a:p>
      </dsp:txBody>
      <dsp:txXfrm>
        <a:off x="1174054" y="2825067"/>
        <a:ext cx="2271560" cy="963692"/>
      </dsp:txXfrm>
    </dsp:sp>
    <dsp:sp modelId="{9D289198-30BA-4F88-976D-4FC4733F4C74}">
      <dsp:nvSpPr>
        <dsp:cNvPr id="0" name=""/>
        <dsp:cNvSpPr/>
      </dsp:nvSpPr>
      <dsp:spPr>
        <a:xfrm>
          <a:off x="3841416" y="2825067"/>
          <a:ext cx="963692" cy="96369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65377F-B125-4F05-8135-249B53A840AE}">
      <dsp:nvSpPr>
        <dsp:cNvPr id="0" name=""/>
        <dsp:cNvSpPr/>
      </dsp:nvSpPr>
      <dsp:spPr>
        <a:xfrm>
          <a:off x="4043791" y="3027442"/>
          <a:ext cx="558941" cy="55894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8738B14-C03A-459F-A122-D063EA3DB6D2}">
      <dsp:nvSpPr>
        <dsp:cNvPr id="0" name=""/>
        <dsp:cNvSpPr/>
      </dsp:nvSpPr>
      <dsp:spPr>
        <a:xfrm>
          <a:off x="5011614" y="2825067"/>
          <a:ext cx="2271560" cy="963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1" kern="1200">
              <a:solidFill>
                <a:srgbClr val="FFFFFF"/>
              </a:solidFill>
            </a:rPr>
            <a:t>Always available via link on the </a:t>
          </a:r>
          <a:r>
            <a:rPr lang="en-US" sz="1800" b="1" kern="1200">
              <a:solidFill>
                <a:schemeClr val="accent4">
                  <a:lumMod val="20000"/>
                  <a:lumOff val="80000"/>
                </a:schemeClr>
              </a:solidFill>
              <a:hlinkClick xmlns:r="http://schemas.openxmlformats.org/officeDocument/2006/relationships" r:id="rId9">
                <a:extLst>
                  <a:ext uri="{A12FA001-AC4F-418D-AE19-62706E023703}">
                    <ahyp:hlinkClr xmlns:ahyp="http://schemas.microsoft.com/office/drawing/2018/hyperlinkcolor" val="tx"/>
                  </a:ext>
                </a:extLst>
              </a:hlinkClick>
            </a:rPr>
            <a:t>Grantee Information Center</a:t>
          </a:r>
          <a:endParaRPr lang="en-US" sz="1800" b="1" kern="1200">
            <a:solidFill>
              <a:schemeClr val="accent4">
                <a:lumMod val="20000"/>
                <a:lumOff val="80000"/>
              </a:schemeClr>
            </a:solidFill>
          </a:endParaRPr>
        </a:p>
      </dsp:txBody>
      <dsp:txXfrm>
        <a:off x="5011614" y="2825067"/>
        <a:ext cx="2271560" cy="9636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3FCF30-332A-4221-A941-B6647761313B}">
      <dsp:nvSpPr>
        <dsp:cNvPr id="0" name=""/>
        <dsp:cNvSpPr/>
      </dsp:nvSpPr>
      <dsp:spPr>
        <a:xfrm>
          <a:off x="0" y="680"/>
          <a:ext cx="6269038" cy="15916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90D4FB-5144-4B08-A329-5E8E0C09C971}">
      <dsp:nvSpPr>
        <dsp:cNvPr id="0" name=""/>
        <dsp:cNvSpPr/>
      </dsp:nvSpPr>
      <dsp:spPr>
        <a:xfrm>
          <a:off x="481473" y="358800"/>
          <a:ext cx="875405" cy="8754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115D207-1659-4151-BBC8-B607AFD56600}">
      <dsp:nvSpPr>
        <dsp:cNvPr id="0" name=""/>
        <dsp:cNvSpPr/>
      </dsp:nvSpPr>
      <dsp:spPr>
        <a:xfrm>
          <a:off x="1838352" y="680"/>
          <a:ext cx="4430685" cy="159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49" tIns="168449" rIns="168449" bIns="168449" numCol="1" spcCol="1270" anchor="ctr" anchorCtr="0">
          <a:noAutofit/>
        </a:bodyPr>
        <a:lstStyle/>
        <a:p>
          <a:pPr marL="0" lvl="0" indent="0" algn="l" defTabSz="1111250">
            <a:lnSpc>
              <a:spcPct val="100000"/>
            </a:lnSpc>
            <a:spcBef>
              <a:spcPct val="0"/>
            </a:spcBef>
            <a:spcAft>
              <a:spcPct val="35000"/>
            </a:spcAft>
            <a:buNone/>
          </a:pPr>
          <a:r>
            <a:rPr lang="en-US" sz="2500" kern="1200">
              <a:solidFill>
                <a:srgbClr val="FFFFFF"/>
              </a:solidFill>
            </a:rPr>
            <a:t>Only submitted at the end of the final semester of the project</a:t>
          </a:r>
        </a:p>
      </dsp:txBody>
      <dsp:txXfrm>
        <a:off x="1838352" y="680"/>
        <a:ext cx="4430685" cy="1591647"/>
      </dsp:txXfrm>
    </dsp:sp>
    <dsp:sp modelId="{8941C9B8-8565-4A2C-AB56-F8887BE6AD65}">
      <dsp:nvSpPr>
        <dsp:cNvPr id="0" name=""/>
        <dsp:cNvSpPr/>
      </dsp:nvSpPr>
      <dsp:spPr>
        <a:xfrm>
          <a:off x="0" y="1990238"/>
          <a:ext cx="6269038" cy="15916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4B8FDF-1F25-4EC5-AB37-83BDFDC77BFC}">
      <dsp:nvSpPr>
        <dsp:cNvPr id="0" name=""/>
        <dsp:cNvSpPr/>
      </dsp:nvSpPr>
      <dsp:spPr>
        <a:xfrm>
          <a:off x="481473" y="2348359"/>
          <a:ext cx="875405" cy="8754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56687C6-8B60-44AD-8DB9-19C4852CBB5A}">
      <dsp:nvSpPr>
        <dsp:cNvPr id="0" name=""/>
        <dsp:cNvSpPr/>
      </dsp:nvSpPr>
      <dsp:spPr>
        <a:xfrm>
          <a:off x="1838352" y="1990238"/>
          <a:ext cx="4430685" cy="159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49" tIns="168449" rIns="168449" bIns="168449" numCol="1" spcCol="1270" anchor="ctr" anchorCtr="0">
          <a:noAutofit/>
        </a:bodyPr>
        <a:lstStyle/>
        <a:p>
          <a:pPr marL="0" lvl="0" indent="0" algn="l" defTabSz="1111250">
            <a:lnSpc>
              <a:spcPct val="100000"/>
            </a:lnSpc>
            <a:spcBef>
              <a:spcPct val="0"/>
            </a:spcBef>
            <a:spcAft>
              <a:spcPct val="35000"/>
            </a:spcAft>
            <a:buNone/>
          </a:pPr>
          <a:r>
            <a:rPr lang="en-US" sz="2500" kern="1200">
              <a:solidFill>
                <a:srgbClr val="FFFFFF"/>
              </a:solidFill>
            </a:rPr>
            <a:t>Always available from the </a:t>
          </a:r>
          <a:r>
            <a:rPr lang="en-US" sz="2500" kern="1200">
              <a:solidFill>
                <a:schemeClr val="accent1"/>
              </a:solidFill>
              <a:hlinkClick xmlns:r="http://schemas.openxmlformats.org/officeDocument/2006/relationships" r:id="rId5">
                <a:extLst>
                  <a:ext uri="{A12FA001-AC4F-418D-AE19-62706E023703}">
                    <ahyp:hlinkClr xmlns:ahyp="http://schemas.microsoft.com/office/drawing/2018/hyperlinkcolor" val="tx"/>
                  </a:ext>
                </a:extLst>
              </a:hlinkClick>
            </a:rPr>
            <a:t>Grantee Information Center</a:t>
          </a:r>
          <a:endParaRPr lang="en-US" sz="2500" kern="1200">
            <a:solidFill>
              <a:schemeClr val="accent1"/>
            </a:solidFill>
          </a:endParaRPr>
        </a:p>
      </dsp:txBody>
      <dsp:txXfrm>
        <a:off x="1838352" y="1990238"/>
        <a:ext cx="4430685" cy="1591647"/>
      </dsp:txXfrm>
    </dsp:sp>
    <dsp:sp modelId="{5226D67B-9CAD-45AE-8D8C-07122E67E50E}">
      <dsp:nvSpPr>
        <dsp:cNvPr id="0" name=""/>
        <dsp:cNvSpPr/>
      </dsp:nvSpPr>
      <dsp:spPr>
        <a:xfrm>
          <a:off x="0" y="3979797"/>
          <a:ext cx="6269038" cy="15916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071FB9-C9E7-4C6F-ACB2-F9ACD6CB855B}">
      <dsp:nvSpPr>
        <dsp:cNvPr id="0" name=""/>
        <dsp:cNvSpPr/>
      </dsp:nvSpPr>
      <dsp:spPr>
        <a:xfrm>
          <a:off x="481473" y="4337918"/>
          <a:ext cx="875405" cy="875405"/>
        </a:xfrm>
        <a:prstGeom prst="leftUpArrow">
          <a:avLst/>
        </a:prstGeom>
        <a:solidFill>
          <a:srgbClr val="FFFFFF"/>
        </a:solidFill>
        <a:ln w="12700" cap="flat" cmpd="sng" algn="ctr">
          <a:solidFill>
            <a:schemeClr val="tx1">
              <a:lumMod val="5000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0095BD-8860-489D-8B29-758FB4E779C4}">
      <dsp:nvSpPr>
        <dsp:cNvPr id="0" name=""/>
        <dsp:cNvSpPr/>
      </dsp:nvSpPr>
      <dsp:spPr>
        <a:xfrm>
          <a:off x="1838352" y="3979797"/>
          <a:ext cx="4430685" cy="159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49" tIns="168449" rIns="168449" bIns="168449" numCol="1" spcCol="1270" anchor="ctr" anchorCtr="0">
          <a:noAutofit/>
        </a:bodyPr>
        <a:lstStyle/>
        <a:p>
          <a:pPr marL="0" lvl="0" indent="0" algn="l" defTabSz="1111250">
            <a:lnSpc>
              <a:spcPct val="100000"/>
            </a:lnSpc>
            <a:spcBef>
              <a:spcPct val="0"/>
            </a:spcBef>
            <a:spcAft>
              <a:spcPct val="35000"/>
            </a:spcAft>
            <a:buNone/>
          </a:pPr>
          <a:r>
            <a:rPr lang="en-US" sz="2500" kern="1200">
              <a:solidFill>
                <a:srgbClr val="FFFFFF"/>
              </a:solidFill>
            </a:rPr>
            <a:t>One survey with pathways for Transformation, Continuous Improvement, Research</a:t>
          </a:r>
        </a:p>
      </dsp:txBody>
      <dsp:txXfrm>
        <a:off x="1838352" y="3979797"/>
        <a:ext cx="4430685" cy="159164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FBA358-5453-4203-B4D2-557F0EBB6A04}" type="datetimeFigureOut">
              <a:rPr lang="en-US" smtClean="0"/>
              <a:t>5/2/2025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8A7C0A-7C4E-4169-B1B3-95254475622C}" type="slidenum">
              <a:rPr lang="en-US" smtClean="0"/>
              <a:t>‹#›</a:t>
            </a:fld>
            <a:endParaRPr lang="en-US"/>
          </a:p>
        </p:txBody>
      </p:sp>
    </p:spTree>
    <p:extLst>
      <p:ext uri="{BB962C8B-B14F-4D97-AF65-F5344CB8AC3E}">
        <p14:creationId xmlns:p14="http://schemas.microsoft.com/office/powerpoint/2010/main" val="1030214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C39AFC-4134-4332-AA9F-5B64FE41D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5437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C39AFC-4134-4332-AA9F-5B64FE41D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8447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09B35-A845-F7BA-8C04-A5453C73B0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B68F6F-3BC0-C916-8187-81DEDFEA96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53A70B-5F3F-2E78-2EC5-16B137204B9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EE7239E-4CAB-5CD4-1C52-2E20072BDEB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060B74-F229-4701-8CAD-382E5F86F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7282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060B74-F229-4701-8CAD-382E5F86F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9680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060B74-F229-4701-8CAD-382E5F86F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7633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B71EB-199E-43EF-9220-9C2991E8FA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18410B-DD87-4520-AE68-10A85AA171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A3757E-09EB-4B38-9270-21FD8B9A1B34}"/>
              </a:ext>
            </a:extLst>
          </p:cNvPr>
          <p:cNvSpPr>
            <a:spLocks noGrp="1"/>
          </p:cNvSpPr>
          <p:nvPr>
            <p:ph type="dt" sz="half" idx="10"/>
          </p:nvPr>
        </p:nvSpPr>
        <p:spPr/>
        <p:txBody>
          <a:bodyPr/>
          <a:lstStyle/>
          <a:p>
            <a:fld id="{3895C1CA-9788-4666-8A8F-0C7D4ED40A06}" type="datetimeFigureOut">
              <a:rPr lang="en-US" smtClean="0"/>
              <a:t>5/2/2025</a:t>
            </a:fld>
            <a:endParaRPr lang="en-US"/>
          </a:p>
        </p:txBody>
      </p:sp>
      <p:sp>
        <p:nvSpPr>
          <p:cNvPr id="5" name="Footer Placeholder 4">
            <a:extLst>
              <a:ext uri="{FF2B5EF4-FFF2-40B4-BE49-F238E27FC236}">
                <a16:creationId xmlns:a16="http://schemas.microsoft.com/office/drawing/2014/main" id="{2412F9FB-09E0-4FE6-8FA2-289CCC4450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73EB63-602B-48EF-AF7E-06401E38FA5F}"/>
              </a:ext>
            </a:extLst>
          </p:cNvPr>
          <p:cNvSpPr>
            <a:spLocks noGrp="1"/>
          </p:cNvSpPr>
          <p:nvPr>
            <p:ph type="sldNum" sz="quarter" idx="12"/>
          </p:nvPr>
        </p:nvSpPr>
        <p:spPr/>
        <p:txBody>
          <a:bodyPr/>
          <a:lstStyle/>
          <a:p>
            <a:fld id="{79451CFA-47E2-426A-B04F-3BFB4460B4C7}" type="slidenum">
              <a:rPr lang="en-US" smtClean="0"/>
              <a:t>‹#›</a:t>
            </a:fld>
            <a:endParaRPr lang="en-US"/>
          </a:p>
        </p:txBody>
      </p:sp>
    </p:spTree>
    <p:extLst>
      <p:ext uri="{BB962C8B-B14F-4D97-AF65-F5344CB8AC3E}">
        <p14:creationId xmlns:p14="http://schemas.microsoft.com/office/powerpoint/2010/main" val="3114536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3911B-F3B3-4557-B8D0-F9B34F76CC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B84056-4511-41DB-A4B9-6CF70C84C7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4E152E-1A38-41EE-937C-D006BF2AD66E}"/>
              </a:ext>
            </a:extLst>
          </p:cNvPr>
          <p:cNvSpPr>
            <a:spLocks noGrp="1"/>
          </p:cNvSpPr>
          <p:nvPr>
            <p:ph type="dt" sz="half" idx="10"/>
          </p:nvPr>
        </p:nvSpPr>
        <p:spPr/>
        <p:txBody>
          <a:bodyPr/>
          <a:lstStyle/>
          <a:p>
            <a:fld id="{3895C1CA-9788-4666-8A8F-0C7D4ED40A06}" type="datetimeFigureOut">
              <a:rPr lang="en-US" smtClean="0"/>
              <a:t>5/2/2025</a:t>
            </a:fld>
            <a:endParaRPr lang="en-US"/>
          </a:p>
        </p:txBody>
      </p:sp>
      <p:sp>
        <p:nvSpPr>
          <p:cNvPr id="5" name="Footer Placeholder 4">
            <a:extLst>
              <a:ext uri="{FF2B5EF4-FFF2-40B4-BE49-F238E27FC236}">
                <a16:creationId xmlns:a16="http://schemas.microsoft.com/office/drawing/2014/main" id="{14BE687B-E6C0-4C05-832C-9F4570E18D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C6E2AB-97CE-4D80-BB1A-0539E8FA35C0}"/>
              </a:ext>
            </a:extLst>
          </p:cNvPr>
          <p:cNvSpPr>
            <a:spLocks noGrp="1"/>
          </p:cNvSpPr>
          <p:nvPr>
            <p:ph type="sldNum" sz="quarter" idx="12"/>
          </p:nvPr>
        </p:nvSpPr>
        <p:spPr/>
        <p:txBody>
          <a:bodyPr/>
          <a:lstStyle/>
          <a:p>
            <a:fld id="{79451CFA-47E2-426A-B04F-3BFB4460B4C7}" type="slidenum">
              <a:rPr lang="en-US" smtClean="0"/>
              <a:t>‹#›</a:t>
            </a:fld>
            <a:endParaRPr lang="en-US"/>
          </a:p>
        </p:txBody>
      </p:sp>
    </p:spTree>
    <p:extLst>
      <p:ext uri="{BB962C8B-B14F-4D97-AF65-F5344CB8AC3E}">
        <p14:creationId xmlns:p14="http://schemas.microsoft.com/office/powerpoint/2010/main" val="86052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0B2A94-EF41-4952-A9CA-CF65DEA55A3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7C1898-2EB0-400A-A33C-0340FDBD8A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D16203-9288-467A-87F3-4EE66897DC87}"/>
              </a:ext>
            </a:extLst>
          </p:cNvPr>
          <p:cNvSpPr>
            <a:spLocks noGrp="1"/>
          </p:cNvSpPr>
          <p:nvPr>
            <p:ph type="dt" sz="half" idx="10"/>
          </p:nvPr>
        </p:nvSpPr>
        <p:spPr/>
        <p:txBody>
          <a:bodyPr/>
          <a:lstStyle/>
          <a:p>
            <a:fld id="{3895C1CA-9788-4666-8A8F-0C7D4ED40A06}" type="datetimeFigureOut">
              <a:rPr lang="en-US" smtClean="0"/>
              <a:t>5/2/2025</a:t>
            </a:fld>
            <a:endParaRPr lang="en-US"/>
          </a:p>
        </p:txBody>
      </p:sp>
      <p:sp>
        <p:nvSpPr>
          <p:cNvPr id="5" name="Footer Placeholder 4">
            <a:extLst>
              <a:ext uri="{FF2B5EF4-FFF2-40B4-BE49-F238E27FC236}">
                <a16:creationId xmlns:a16="http://schemas.microsoft.com/office/drawing/2014/main" id="{72F4738E-8217-4145-B2E4-FDC550AFE6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37DF01-75C2-4261-B06B-608354B601A3}"/>
              </a:ext>
            </a:extLst>
          </p:cNvPr>
          <p:cNvSpPr>
            <a:spLocks noGrp="1"/>
          </p:cNvSpPr>
          <p:nvPr>
            <p:ph type="sldNum" sz="quarter" idx="12"/>
          </p:nvPr>
        </p:nvSpPr>
        <p:spPr/>
        <p:txBody>
          <a:bodyPr/>
          <a:lstStyle/>
          <a:p>
            <a:fld id="{79451CFA-47E2-426A-B04F-3BFB4460B4C7}" type="slidenum">
              <a:rPr lang="en-US" smtClean="0"/>
              <a:t>‹#›</a:t>
            </a:fld>
            <a:endParaRPr lang="en-US"/>
          </a:p>
        </p:txBody>
      </p:sp>
    </p:spTree>
    <p:extLst>
      <p:ext uri="{BB962C8B-B14F-4D97-AF65-F5344CB8AC3E}">
        <p14:creationId xmlns:p14="http://schemas.microsoft.com/office/powerpoint/2010/main" val="3801270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8B230-08B1-43D5-8DBD-94ED5F26F3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635983-775E-4581-A75A-48E2E37FCE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4C5947-8A20-4A52-8FA4-CE496D57F5A5}"/>
              </a:ext>
            </a:extLst>
          </p:cNvPr>
          <p:cNvSpPr>
            <a:spLocks noGrp="1"/>
          </p:cNvSpPr>
          <p:nvPr>
            <p:ph type="dt" sz="half" idx="10"/>
          </p:nvPr>
        </p:nvSpPr>
        <p:spPr/>
        <p:txBody>
          <a:bodyPr/>
          <a:lstStyle/>
          <a:p>
            <a:fld id="{54B6E605-1677-493A-8E87-833EBB1DC7AE}" type="datetimeFigureOut">
              <a:rPr lang="en-US" smtClean="0"/>
              <a:t>5/2/2025</a:t>
            </a:fld>
            <a:endParaRPr lang="en-US"/>
          </a:p>
        </p:txBody>
      </p:sp>
      <p:sp>
        <p:nvSpPr>
          <p:cNvPr id="5" name="Footer Placeholder 4">
            <a:extLst>
              <a:ext uri="{FF2B5EF4-FFF2-40B4-BE49-F238E27FC236}">
                <a16:creationId xmlns:a16="http://schemas.microsoft.com/office/drawing/2014/main" id="{02681611-0BF5-42BA-8AD1-BB07480E0B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48A007-B4FB-4873-83CE-06078B4AC562}"/>
              </a:ext>
            </a:extLst>
          </p:cNvPr>
          <p:cNvSpPr>
            <a:spLocks noGrp="1"/>
          </p:cNvSpPr>
          <p:nvPr>
            <p:ph type="sldNum" sz="quarter" idx="12"/>
          </p:nvPr>
        </p:nvSpPr>
        <p:spPr/>
        <p:txBody>
          <a:bodyPr/>
          <a:lstStyle/>
          <a:p>
            <a:fld id="{378C8DB1-EE79-4DCE-882E-81E617F336CF}" type="slidenum">
              <a:rPr lang="en-US" smtClean="0"/>
              <a:t>‹#›</a:t>
            </a:fld>
            <a:endParaRPr lang="en-US"/>
          </a:p>
        </p:txBody>
      </p:sp>
    </p:spTree>
    <p:extLst>
      <p:ext uri="{BB962C8B-B14F-4D97-AF65-F5344CB8AC3E}">
        <p14:creationId xmlns:p14="http://schemas.microsoft.com/office/powerpoint/2010/main" val="729445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DC5FF-721A-43DD-B436-517D6313C0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DE24FD-DF40-4995-99E8-A6D8BE09C4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553A58-5214-4EDC-899E-369781080B09}"/>
              </a:ext>
            </a:extLst>
          </p:cNvPr>
          <p:cNvSpPr>
            <a:spLocks noGrp="1"/>
          </p:cNvSpPr>
          <p:nvPr>
            <p:ph type="dt" sz="half" idx="10"/>
          </p:nvPr>
        </p:nvSpPr>
        <p:spPr/>
        <p:txBody>
          <a:bodyPr/>
          <a:lstStyle/>
          <a:p>
            <a:fld id="{54B6E605-1677-493A-8E87-833EBB1DC7AE}" type="datetimeFigureOut">
              <a:rPr lang="en-US" smtClean="0"/>
              <a:t>5/2/2025</a:t>
            </a:fld>
            <a:endParaRPr lang="en-US"/>
          </a:p>
        </p:txBody>
      </p:sp>
      <p:sp>
        <p:nvSpPr>
          <p:cNvPr id="5" name="Footer Placeholder 4">
            <a:extLst>
              <a:ext uri="{FF2B5EF4-FFF2-40B4-BE49-F238E27FC236}">
                <a16:creationId xmlns:a16="http://schemas.microsoft.com/office/drawing/2014/main" id="{6500ECE7-87BD-46E7-A804-FF76ABE961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211B17-F26B-42F3-8957-05D022E178AC}"/>
              </a:ext>
            </a:extLst>
          </p:cNvPr>
          <p:cNvSpPr>
            <a:spLocks noGrp="1"/>
          </p:cNvSpPr>
          <p:nvPr>
            <p:ph type="sldNum" sz="quarter" idx="12"/>
          </p:nvPr>
        </p:nvSpPr>
        <p:spPr/>
        <p:txBody>
          <a:bodyPr/>
          <a:lstStyle/>
          <a:p>
            <a:fld id="{378C8DB1-EE79-4DCE-882E-81E617F336CF}" type="slidenum">
              <a:rPr lang="en-US" smtClean="0"/>
              <a:t>‹#›</a:t>
            </a:fld>
            <a:endParaRPr lang="en-US"/>
          </a:p>
        </p:txBody>
      </p:sp>
    </p:spTree>
    <p:extLst>
      <p:ext uri="{BB962C8B-B14F-4D97-AF65-F5344CB8AC3E}">
        <p14:creationId xmlns:p14="http://schemas.microsoft.com/office/powerpoint/2010/main" val="2868962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26F89-7AB2-45A1-9040-4CC37CD270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E85CBBE-A88F-435A-9F88-2779D3E685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184BA5-4414-4A64-A405-52784AD13EFB}"/>
              </a:ext>
            </a:extLst>
          </p:cNvPr>
          <p:cNvSpPr>
            <a:spLocks noGrp="1"/>
          </p:cNvSpPr>
          <p:nvPr>
            <p:ph type="dt" sz="half" idx="10"/>
          </p:nvPr>
        </p:nvSpPr>
        <p:spPr/>
        <p:txBody>
          <a:bodyPr/>
          <a:lstStyle/>
          <a:p>
            <a:fld id="{54B6E605-1677-493A-8E87-833EBB1DC7AE}" type="datetimeFigureOut">
              <a:rPr lang="en-US" smtClean="0"/>
              <a:t>5/2/2025</a:t>
            </a:fld>
            <a:endParaRPr lang="en-US"/>
          </a:p>
        </p:txBody>
      </p:sp>
      <p:sp>
        <p:nvSpPr>
          <p:cNvPr id="5" name="Footer Placeholder 4">
            <a:extLst>
              <a:ext uri="{FF2B5EF4-FFF2-40B4-BE49-F238E27FC236}">
                <a16:creationId xmlns:a16="http://schemas.microsoft.com/office/drawing/2014/main" id="{A4D53159-150B-450D-AD30-E4510675C3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064005-55E8-4E68-998A-2CDAC61C1C7D}"/>
              </a:ext>
            </a:extLst>
          </p:cNvPr>
          <p:cNvSpPr>
            <a:spLocks noGrp="1"/>
          </p:cNvSpPr>
          <p:nvPr>
            <p:ph type="sldNum" sz="quarter" idx="12"/>
          </p:nvPr>
        </p:nvSpPr>
        <p:spPr/>
        <p:txBody>
          <a:bodyPr/>
          <a:lstStyle/>
          <a:p>
            <a:fld id="{378C8DB1-EE79-4DCE-882E-81E617F336CF}" type="slidenum">
              <a:rPr lang="en-US" smtClean="0"/>
              <a:t>‹#›</a:t>
            </a:fld>
            <a:endParaRPr lang="en-US"/>
          </a:p>
        </p:txBody>
      </p:sp>
    </p:spTree>
    <p:extLst>
      <p:ext uri="{BB962C8B-B14F-4D97-AF65-F5344CB8AC3E}">
        <p14:creationId xmlns:p14="http://schemas.microsoft.com/office/powerpoint/2010/main" val="21624092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9B77D-2969-467C-BF79-BB331677C7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3173FB-FE88-41F0-9589-FED99BD95A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FC610B-F4BF-46B2-B4F8-11CA50226F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87ABC8-5C11-4B1B-936E-2B29FA551E4E}"/>
              </a:ext>
            </a:extLst>
          </p:cNvPr>
          <p:cNvSpPr>
            <a:spLocks noGrp="1"/>
          </p:cNvSpPr>
          <p:nvPr>
            <p:ph type="dt" sz="half" idx="10"/>
          </p:nvPr>
        </p:nvSpPr>
        <p:spPr/>
        <p:txBody>
          <a:bodyPr/>
          <a:lstStyle/>
          <a:p>
            <a:fld id="{54B6E605-1677-493A-8E87-833EBB1DC7AE}" type="datetimeFigureOut">
              <a:rPr lang="en-US" smtClean="0"/>
              <a:t>5/2/2025</a:t>
            </a:fld>
            <a:endParaRPr lang="en-US"/>
          </a:p>
        </p:txBody>
      </p:sp>
      <p:sp>
        <p:nvSpPr>
          <p:cNvPr id="6" name="Footer Placeholder 5">
            <a:extLst>
              <a:ext uri="{FF2B5EF4-FFF2-40B4-BE49-F238E27FC236}">
                <a16:creationId xmlns:a16="http://schemas.microsoft.com/office/drawing/2014/main" id="{CB2F31B1-3741-4BE3-9504-5BABB6B599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DF31B8-1F6F-44D2-AA30-4031BC0422C8}"/>
              </a:ext>
            </a:extLst>
          </p:cNvPr>
          <p:cNvSpPr>
            <a:spLocks noGrp="1"/>
          </p:cNvSpPr>
          <p:nvPr>
            <p:ph type="sldNum" sz="quarter" idx="12"/>
          </p:nvPr>
        </p:nvSpPr>
        <p:spPr/>
        <p:txBody>
          <a:bodyPr/>
          <a:lstStyle/>
          <a:p>
            <a:fld id="{378C8DB1-EE79-4DCE-882E-81E617F336CF}" type="slidenum">
              <a:rPr lang="en-US" smtClean="0"/>
              <a:t>‹#›</a:t>
            </a:fld>
            <a:endParaRPr lang="en-US"/>
          </a:p>
        </p:txBody>
      </p:sp>
    </p:spTree>
    <p:extLst>
      <p:ext uri="{BB962C8B-B14F-4D97-AF65-F5344CB8AC3E}">
        <p14:creationId xmlns:p14="http://schemas.microsoft.com/office/powerpoint/2010/main" val="4129305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C49BD-4385-43B1-822C-05E3048A068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6B492F-A1F9-4E5E-96B5-09DDD800DD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31EE26-A354-41DA-B9D5-6B9345DCDA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55B8D4-073F-4B5D-ACAD-D359C5A83B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E30AC3-9909-447E-AADB-5CB8BE828B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2A98F1-304D-42AD-94A8-37ED0748005F}"/>
              </a:ext>
            </a:extLst>
          </p:cNvPr>
          <p:cNvSpPr>
            <a:spLocks noGrp="1"/>
          </p:cNvSpPr>
          <p:nvPr>
            <p:ph type="dt" sz="half" idx="10"/>
          </p:nvPr>
        </p:nvSpPr>
        <p:spPr/>
        <p:txBody>
          <a:bodyPr/>
          <a:lstStyle/>
          <a:p>
            <a:fld id="{54B6E605-1677-493A-8E87-833EBB1DC7AE}" type="datetimeFigureOut">
              <a:rPr lang="en-US" smtClean="0"/>
              <a:t>5/2/2025</a:t>
            </a:fld>
            <a:endParaRPr lang="en-US"/>
          </a:p>
        </p:txBody>
      </p:sp>
      <p:sp>
        <p:nvSpPr>
          <p:cNvPr id="8" name="Footer Placeholder 7">
            <a:extLst>
              <a:ext uri="{FF2B5EF4-FFF2-40B4-BE49-F238E27FC236}">
                <a16:creationId xmlns:a16="http://schemas.microsoft.com/office/drawing/2014/main" id="{248B3BD7-8816-4A0E-B61E-8FFDEFDC48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4F5D7E-0CDB-4304-B0EF-AB57887CFF29}"/>
              </a:ext>
            </a:extLst>
          </p:cNvPr>
          <p:cNvSpPr>
            <a:spLocks noGrp="1"/>
          </p:cNvSpPr>
          <p:nvPr>
            <p:ph type="sldNum" sz="quarter" idx="12"/>
          </p:nvPr>
        </p:nvSpPr>
        <p:spPr/>
        <p:txBody>
          <a:bodyPr/>
          <a:lstStyle/>
          <a:p>
            <a:fld id="{378C8DB1-EE79-4DCE-882E-81E617F336CF}" type="slidenum">
              <a:rPr lang="en-US" smtClean="0"/>
              <a:t>‹#›</a:t>
            </a:fld>
            <a:endParaRPr lang="en-US"/>
          </a:p>
        </p:txBody>
      </p:sp>
    </p:spTree>
    <p:extLst>
      <p:ext uri="{BB962C8B-B14F-4D97-AF65-F5344CB8AC3E}">
        <p14:creationId xmlns:p14="http://schemas.microsoft.com/office/powerpoint/2010/main" val="34513728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223EB-7706-4948-A23A-08B4D8CC03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749FEC-E395-4C99-80A9-99A5FFF8F645}"/>
              </a:ext>
            </a:extLst>
          </p:cNvPr>
          <p:cNvSpPr>
            <a:spLocks noGrp="1"/>
          </p:cNvSpPr>
          <p:nvPr>
            <p:ph type="dt" sz="half" idx="10"/>
          </p:nvPr>
        </p:nvSpPr>
        <p:spPr/>
        <p:txBody>
          <a:bodyPr/>
          <a:lstStyle/>
          <a:p>
            <a:fld id="{54B6E605-1677-493A-8E87-833EBB1DC7AE}" type="datetimeFigureOut">
              <a:rPr lang="en-US" smtClean="0"/>
              <a:t>5/2/2025</a:t>
            </a:fld>
            <a:endParaRPr lang="en-US"/>
          </a:p>
        </p:txBody>
      </p:sp>
      <p:sp>
        <p:nvSpPr>
          <p:cNvPr id="4" name="Footer Placeholder 3">
            <a:extLst>
              <a:ext uri="{FF2B5EF4-FFF2-40B4-BE49-F238E27FC236}">
                <a16:creationId xmlns:a16="http://schemas.microsoft.com/office/drawing/2014/main" id="{FA084D1A-39F0-4903-9540-623E84D7DD3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53F873-C5DC-46A9-9DC0-92C0AD62BE59}"/>
              </a:ext>
            </a:extLst>
          </p:cNvPr>
          <p:cNvSpPr>
            <a:spLocks noGrp="1"/>
          </p:cNvSpPr>
          <p:nvPr>
            <p:ph type="sldNum" sz="quarter" idx="12"/>
          </p:nvPr>
        </p:nvSpPr>
        <p:spPr/>
        <p:txBody>
          <a:bodyPr/>
          <a:lstStyle/>
          <a:p>
            <a:fld id="{378C8DB1-EE79-4DCE-882E-81E617F336CF}" type="slidenum">
              <a:rPr lang="en-US" smtClean="0"/>
              <a:t>‹#›</a:t>
            </a:fld>
            <a:endParaRPr lang="en-US"/>
          </a:p>
        </p:txBody>
      </p:sp>
    </p:spTree>
    <p:extLst>
      <p:ext uri="{BB962C8B-B14F-4D97-AF65-F5344CB8AC3E}">
        <p14:creationId xmlns:p14="http://schemas.microsoft.com/office/powerpoint/2010/main" val="22051531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355C2B-86AD-4FA5-8508-B5B7EB43B225}"/>
              </a:ext>
            </a:extLst>
          </p:cNvPr>
          <p:cNvSpPr>
            <a:spLocks noGrp="1"/>
          </p:cNvSpPr>
          <p:nvPr>
            <p:ph type="dt" sz="half" idx="10"/>
          </p:nvPr>
        </p:nvSpPr>
        <p:spPr/>
        <p:txBody>
          <a:bodyPr/>
          <a:lstStyle/>
          <a:p>
            <a:fld id="{54B6E605-1677-493A-8E87-833EBB1DC7AE}" type="datetimeFigureOut">
              <a:rPr lang="en-US" smtClean="0"/>
              <a:t>5/2/2025</a:t>
            </a:fld>
            <a:endParaRPr lang="en-US"/>
          </a:p>
        </p:txBody>
      </p:sp>
      <p:sp>
        <p:nvSpPr>
          <p:cNvPr id="3" name="Footer Placeholder 2">
            <a:extLst>
              <a:ext uri="{FF2B5EF4-FFF2-40B4-BE49-F238E27FC236}">
                <a16:creationId xmlns:a16="http://schemas.microsoft.com/office/drawing/2014/main" id="{68ADDCC1-CF0B-4956-BA3D-72D83EBE15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F47EA1-AFF0-450E-86EE-56811F4817EE}"/>
              </a:ext>
            </a:extLst>
          </p:cNvPr>
          <p:cNvSpPr>
            <a:spLocks noGrp="1"/>
          </p:cNvSpPr>
          <p:nvPr>
            <p:ph type="sldNum" sz="quarter" idx="12"/>
          </p:nvPr>
        </p:nvSpPr>
        <p:spPr/>
        <p:txBody>
          <a:bodyPr/>
          <a:lstStyle/>
          <a:p>
            <a:fld id="{378C8DB1-EE79-4DCE-882E-81E617F336CF}" type="slidenum">
              <a:rPr lang="en-US" smtClean="0"/>
              <a:t>‹#›</a:t>
            </a:fld>
            <a:endParaRPr lang="en-US"/>
          </a:p>
        </p:txBody>
      </p:sp>
    </p:spTree>
    <p:extLst>
      <p:ext uri="{BB962C8B-B14F-4D97-AF65-F5344CB8AC3E}">
        <p14:creationId xmlns:p14="http://schemas.microsoft.com/office/powerpoint/2010/main" val="21146460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30DB4-4671-41CF-8AC9-F5141C4064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9C739C9-DCBA-44F4-A4AB-16A32C72ED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3A0D6D-C615-4944-B39A-40CB70040C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1DDA43-C35E-475D-9D68-F6CA45ED7BC1}"/>
              </a:ext>
            </a:extLst>
          </p:cNvPr>
          <p:cNvSpPr>
            <a:spLocks noGrp="1"/>
          </p:cNvSpPr>
          <p:nvPr>
            <p:ph type="dt" sz="half" idx="10"/>
          </p:nvPr>
        </p:nvSpPr>
        <p:spPr/>
        <p:txBody>
          <a:bodyPr/>
          <a:lstStyle/>
          <a:p>
            <a:fld id="{54B6E605-1677-493A-8E87-833EBB1DC7AE}" type="datetimeFigureOut">
              <a:rPr lang="en-US" smtClean="0"/>
              <a:t>5/2/2025</a:t>
            </a:fld>
            <a:endParaRPr lang="en-US"/>
          </a:p>
        </p:txBody>
      </p:sp>
      <p:sp>
        <p:nvSpPr>
          <p:cNvPr id="6" name="Footer Placeholder 5">
            <a:extLst>
              <a:ext uri="{FF2B5EF4-FFF2-40B4-BE49-F238E27FC236}">
                <a16:creationId xmlns:a16="http://schemas.microsoft.com/office/drawing/2014/main" id="{576B7156-61BE-44CA-85B3-F06B3DAB47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2E6655-DB2C-4AF4-B796-0A13EEE07A39}"/>
              </a:ext>
            </a:extLst>
          </p:cNvPr>
          <p:cNvSpPr>
            <a:spLocks noGrp="1"/>
          </p:cNvSpPr>
          <p:nvPr>
            <p:ph type="sldNum" sz="quarter" idx="12"/>
          </p:nvPr>
        </p:nvSpPr>
        <p:spPr/>
        <p:txBody>
          <a:bodyPr/>
          <a:lstStyle/>
          <a:p>
            <a:fld id="{378C8DB1-EE79-4DCE-882E-81E617F336CF}" type="slidenum">
              <a:rPr lang="en-US" smtClean="0"/>
              <a:t>‹#›</a:t>
            </a:fld>
            <a:endParaRPr lang="en-US"/>
          </a:p>
        </p:txBody>
      </p:sp>
    </p:spTree>
    <p:extLst>
      <p:ext uri="{BB962C8B-B14F-4D97-AF65-F5344CB8AC3E}">
        <p14:creationId xmlns:p14="http://schemas.microsoft.com/office/powerpoint/2010/main" val="3937569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CB78A-67C8-466B-A622-5CBE4E23F4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A1CDEE-EA7A-4F55-98D3-48D3EC36E6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8BCC58-481C-4DD3-A6C2-5173F474FCC3}"/>
              </a:ext>
            </a:extLst>
          </p:cNvPr>
          <p:cNvSpPr>
            <a:spLocks noGrp="1"/>
          </p:cNvSpPr>
          <p:nvPr>
            <p:ph type="dt" sz="half" idx="10"/>
          </p:nvPr>
        </p:nvSpPr>
        <p:spPr/>
        <p:txBody>
          <a:bodyPr/>
          <a:lstStyle/>
          <a:p>
            <a:fld id="{3895C1CA-9788-4666-8A8F-0C7D4ED40A06}" type="datetimeFigureOut">
              <a:rPr lang="en-US" smtClean="0"/>
              <a:t>5/2/2025</a:t>
            </a:fld>
            <a:endParaRPr lang="en-US"/>
          </a:p>
        </p:txBody>
      </p:sp>
      <p:sp>
        <p:nvSpPr>
          <p:cNvPr id="5" name="Footer Placeholder 4">
            <a:extLst>
              <a:ext uri="{FF2B5EF4-FFF2-40B4-BE49-F238E27FC236}">
                <a16:creationId xmlns:a16="http://schemas.microsoft.com/office/drawing/2014/main" id="{45FEEDFA-9467-4E93-B064-69CDDC84A6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E81E79-19DE-41B0-8F0C-E7E7825449A1}"/>
              </a:ext>
            </a:extLst>
          </p:cNvPr>
          <p:cNvSpPr>
            <a:spLocks noGrp="1"/>
          </p:cNvSpPr>
          <p:nvPr>
            <p:ph type="sldNum" sz="quarter" idx="12"/>
          </p:nvPr>
        </p:nvSpPr>
        <p:spPr/>
        <p:txBody>
          <a:bodyPr/>
          <a:lstStyle/>
          <a:p>
            <a:fld id="{79451CFA-47E2-426A-B04F-3BFB4460B4C7}" type="slidenum">
              <a:rPr lang="en-US" smtClean="0"/>
              <a:t>‹#›</a:t>
            </a:fld>
            <a:endParaRPr lang="en-US"/>
          </a:p>
        </p:txBody>
      </p:sp>
    </p:spTree>
    <p:extLst>
      <p:ext uri="{BB962C8B-B14F-4D97-AF65-F5344CB8AC3E}">
        <p14:creationId xmlns:p14="http://schemas.microsoft.com/office/powerpoint/2010/main" val="42012795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957DF-30E9-467E-90B8-09A7CCDB02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62ECCE-720A-435B-964F-9510622C12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182810E-F43B-4E7E-B01C-3C3F7BFB71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F40A5E-2486-4A3D-965E-09431854A9DC}"/>
              </a:ext>
            </a:extLst>
          </p:cNvPr>
          <p:cNvSpPr>
            <a:spLocks noGrp="1"/>
          </p:cNvSpPr>
          <p:nvPr>
            <p:ph type="dt" sz="half" idx="10"/>
          </p:nvPr>
        </p:nvSpPr>
        <p:spPr/>
        <p:txBody>
          <a:bodyPr/>
          <a:lstStyle/>
          <a:p>
            <a:fld id="{54B6E605-1677-493A-8E87-833EBB1DC7AE}" type="datetimeFigureOut">
              <a:rPr lang="en-US" smtClean="0"/>
              <a:t>5/2/2025</a:t>
            </a:fld>
            <a:endParaRPr lang="en-US"/>
          </a:p>
        </p:txBody>
      </p:sp>
      <p:sp>
        <p:nvSpPr>
          <p:cNvPr id="6" name="Footer Placeholder 5">
            <a:extLst>
              <a:ext uri="{FF2B5EF4-FFF2-40B4-BE49-F238E27FC236}">
                <a16:creationId xmlns:a16="http://schemas.microsoft.com/office/drawing/2014/main" id="{C5E909B0-D07F-4E6D-982E-5D35F81A97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778326-83A6-471C-AD30-F05C32C430F1}"/>
              </a:ext>
            </a:extLst>
          </p:cNvPr>
          <p:cNvSpPr>
            <a:spLocks noGrp="1"/>
          </p:cNvSpPr>
          <p:nvPr>
            <p:ph type="sldNum" sz="quarter" idx="12"/>
          </p:nvPr>
        </p:nvSpPr>
        <p:spPr/>
        <p:txBody>
          <a:bodyPr/>
          <a:lstStyle/>
          <a:p>
            <a:fld id="{378C8DB1-EE79-4DCE-882E-81E617F336CF}" type="slidenum">
              <a:rPr lang="en-US" smtClean="0"/>
              <a:t>‹#›</a:t>
            </a:fld>
            <a:endParaRPr lang="en-US"/>
          </a:p>
        </p:txBody>
      </p:sp>
    </p:spTree>
    <p:extLst>
      <p:ext uri="{BB962C8B-B14F-4D97-AF65-F5344CB8AC3E}">
        <p14:creationId xmlns:p14="http://schemas.microsoft.com/office/powerpoint/2010/main" val="23091698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29AEB-F8BD-431B-A3C6-17C978A43C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8413834-7E6E-4EBD-96CB-1ED48C4DB9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F3F14F-467D-4AA6-8B1D-FB2C196C72F4}"/>
              </a:ext>
            </a:extLst>
          </p:cNvPr>
          <p:cNvSpPr>
            <a:spLocks noGrp="1"/>
          </p:cNvSpPr>
          <p:nvPr>
            <p:ph type="dt" sz="half" idx="10"/>
          </p:nvPr>
        </p:nvSpPr>
        <p:spPr/>
        <p:txBody>
          <a:bodyPr/>
          <a:lstStyle/>
          <a:p>
            <a:fld id="{54B6E605-1677-493A-8E87-833EBB1DC7AE}" type="datetimeFigureOut">
              <a:rPr lang="en-US" smtClean="0"/>
              <a:t>5/2/2025</a:t>
            </a:fld>
            <a:endParaRPr lang="en-US"/>
          </a:p>
        </p:txBody>
      </p:sp>
      <p:sp>
        <p:nvSpPr>
          <p:cNvPr id="5" name="Footer Placeholder 4">
            <a:extLst>
              <a:ext uri="{FF2B5EF4-FFF2-40B4-BE49-F238E27FC236}">
                <a16:creationId xmlns:a16="http://schemas.microsoft.com/office/drawing/2014/main" id="{8BCFCBA8-C9AD-4DB5-A7AB-8020759932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4C2B95-A3B1-42B9-8270-BAD984E0B3DB}"/>
              </a:ext>
            </a:extLst>
          </p:cNvPr>
          <p:cNvSpPr>
            <a:spLocks noGrp="1"/>
          </p:cNvSpPr>
          <p:nvPr>
            <p:ph type="sldNum" sz="quarter" idx="12"/>
          </p:nvPr>
        </p:nvSpPr>
        <p:spPr/>
        <p:txBody>
          <a:bodyPr/>
          <a:lstStyle/>
          <a:p>
            <a:fld id="{378C8DB1-EE79-4DCE-882E-81E617F336CF}" type="slidenum">
              <a:rPr lang="en-US" smtClean="0"/>
              <a:t>‹#›</a:t>
            </a:fld>
            <a:endParaRPr lang="en-US"/>
          </a:p>
        </p:txBody>
      </p:sp>
    </p:spTree>
    <p:extLst>
      <p:ext uri="{BB962C8B-B14F-4D97-AF65-F5344CB8AC3E}">
        <p14:creationId xmlns:p14="http://schemas.microsoft.com/office/powerpoint/2010/main" val="685209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053821-2211-4429-8696-09AC767AC3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C58D453-4E83-41AE-877E-29653575D8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6CEDD7-EA06-4DDB-B066-48ABA5119938}"/>
              </a:ext>
            </a:extLst>
          </p:cNvPr>
          <p:cNvSpPr>
            <a:spLocks noGrp="1"/>
          </p:cNvSpPr>
          <p:nvPr>
            <p:ph type="dt" sz="half" idx="10"/>
          </p:nvPr>
        </p:nvSpPr>
        <p:spPr/>
        <p:txBody>
          <a:bodyPr/>
          <a:lstStyle/>
          <a:p>
            <a:fld id="{54B6E605-1677-493A-8E87-833EBB1DC7AE}" type="datetimeFigureOut">
              <a:rPr lang="en-US" smtClean="0"/>
              <a:t>5/2/2025</a:t>
            </a:fld>
            <a:endParaRPr lang="en-US"/>
          </a:p>
        </p:txBody>
      </p:sp>
      <p:sp>
        <p:nvSpPr>
          <p:cNvPr id="5" name="Footer Placeholder 4">
            <a:extLst>
              <a:ext uri="{FF2B5EF4-FFF2-40B4-BE49-F238E27FC236}">
                <a16:creationId xmlns:a16="http://schemas.microsoft.com/office/drawing/2014/main" id="{752B7403-94A0-4AB6-911D-5D1846A20E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E46520-E3F1-4E9C-8654-FEF916F12D1A}"/>
              </a:ext>
            </a:extLst>
          </p:cNvPr>
          <p:cNvSpPr>
            <a:spLocks noGrp="1"/>
          </p:cNvSpPr>
          <p:nvPr>
            <p:ph type="sldNum" sz="quarter" idx="12"/>
          </p:nvPr>
        </p:nvSpPr>
        <p:spPr/>
        <p:txBody>
          <a:bodyPr/>
          <a:lstStyle/>
          <a:p>
            <a:fld id="{378C8DB1-EE79-4DCE-882E-81E617F336CF}" type="slidenum">
              <a:rPr lang="en-US" smtClean="0"/>
              <a:t>‹#›</a:t>
            </a:fld>
            <a:endParaRPr lang="en-US"/>
          </a:p>
        </p:txBody>
      </p:sp>
    </p:spTree>
    <p:extLst>
      <p:ext uri="{BB962C8B-B14F-4D97-AF65-F5344CB8AC3E}">
        <p14:creationId xmlns:p14="http://schemas.microsoft.com/office/powerpoint/2010/main" val="8135230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dirty="0"/>
              <a:pPr/>
              <a:t>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5947583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rmAutofit/>
          </a:bodyPr>
          <a:lstStyle>
            <a:lvl1pPr>
              <a:defRPr sz="4400"/>
            </a:lvl1pPr>
            <a:lvl2pPr>
              <a:defRPr sz="4000"/>
            </a:lvl2pPr>
            <a:lvl3pPr>
              <a:defRPr sz="3600"/>
            </a:lvl3pPr>
            <a:lvl4pPr>
              <a:defRPr sz="3200"/>
            </a:lvl4pPr>
            <a:lvl5pPr>
              <a:defRPr sz="3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dirty="0"/>
              <a:pPr/>
              <a:t>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23635587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5103769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5586B75A-687E-405C-8A0B-8D00578BA2C3}" type="datetimeFigureOut">
              <a:rPr lang="en-US" dirty="0"/>
              <a:pPr/>
              <a:t>5/2/2025</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2098313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5586B75A-687E-405C-8A0B-8D00578BA2C3}" type="datetimeFigureOut">
              <a:rPr lang="en-US" dirty="0"/>
              <a:pPr/>
              <a:t>5/2/2025</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5427579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5586B75A-687E-405C-8A0B-8D00578BA2C3}" type="datetimeFigureOut">
              <a:rPr lang="en-US" dirty="0"/>
              <a:pPr/>
              <a:t>5/2/2025</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34548524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5/2/2025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3880488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D0B46-157F-4E1E-BDEA-BA1829FAAC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F13CB4-E5A3-4727-9763-178E60E4B6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675077-B659-4C8D-883F-58388477902B}"/>
              </a:ext>
            </a:extLst>
          </p:cNvPr>
          <p:cNvSpPr>
            <a:spLocks noGrp="1"/>
          </p:cNvSpPr>
          <p:nvPr>
            <p:ph type="dt" sz="half" idx="10"/>
          </p:nvPr>
        </p:nvSpPr>
        <p:spPr/>
        <p:txBody>
          <a:bodyPr/>
          <a:lstStyle/>
          <a:p>
            <a:fld id="{3895C1CA-9788-4666-8A8F-0C7D4ED40A06}" type="datetimeFigureOut">
              <a:rPr lang="en-US" smtClean="0"/>
              <a:t>5/2/2025</a:t>
            </a:fld>
            <a:endParaRPr lang="en-US"/>
          </a:p>
        </p:txBody>
      </p:sp>
      <p:sp>
        <p:nvSpPr>
          <p:cNvPr id="5" name="Footer Placeholder 4">
            <a:extLst>
              <a:ext uri="{FF2B5EF4-FFF2-40B4-BE49-F238E27FC236}">
                <a16:creationId xmlns:a16="http://schemas.microsoft.com/office/drawing/2014/main" id="{0285DFC3-99B0-44BB-B744-B393E409BB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38E17E-D7C7-44B7-8E0E-7E76CC49FD88}"/>
              </a:ext>
            </a:extLst>
          </p:cNvPr>
          <p:cNvSpPr>
            <a:spLocks noGrp="1"/>
          </p:cNvSpPr>
          <p:nvPr>
            <p:ph type="sldNum" sz="quarter" idx="12"/>
          </p:nvPr>
        </p:nvSpPr>
        <p:spPr/>
        <p:txBody>
          <a:bodyPr/>
          <a:lstStyle/>
          <a:p>
            <a:fld id="{79451CFA-47E2-426A-B04F-3BFB4460B4C7}" type="slidenum">
              <a:rPr lang="en-US" smtClean="0"/>
              <a:t>‹#›</a:t>
            </a:fld>
            <a:endParaRPr lang="en-US"/>
          </a:p>
        </p:txBody>
      </p:sp>
    </p:spTree>
    <p:extLst>
      <p:ext uri="{BB962C8B-B14F-4D97-AF65-F5344CB8AC3E}">
        <p14:creationId xmlns:p14="http://schemas.microsoft.com/office/powerpoint/2010/main" val="2105413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6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normAutofit/>
          </a:bodyPr>
          <a:lstStyle>
            <a:lvl1pPr>
              <a:defRPr sz="4800"/>
            </a:lvl1pPr>
            <a:lvl2pPr>
              <a:defRPr sz="4400"/>
            </a:lvl2pPr>
            <a:lvl3pPr>
              <a:defRPr sz="4000"/>
            </a:lvl3pPr>
            <a:lvl4pPr>
              <a:defRPr sz="3600"/>
            </a:lvl4pPr>
            <a:lvl5pPr>
              <a:defRPr sz="36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5/2/2025</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31658078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5/2/2025</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38983898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5/2/2025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2125152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5/2/2025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8867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A54EF-2396-4ED8-9654-E460BA7B13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EBF30D-18F1-4636-B6BB-8C20318E56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0B945E-C075-4D04-A106-D2AEDED3C7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FF8889-6489-4E71-B415-A25EF63533A4}"/>
              </a:ext>
            </a:extLst>
          </p:cNvPr>
          <p:cNvSpPr>
            <a:spLocks noGrp="1"/>
          </p:cNvSpPr>
          <p:nvPr>
            <p:ph type="dt" sz="half" idx="10"/>
          </p:nvPr>
        </p:nvSpPr>
        <p:spPr/>
        <p:txBody>
          <a:bodyPr/>
          <a:lstStyle/>
          <a:p>
            <a:fld id="{3895C1CA-9788-4666-8A8F-0C7D4ED40A06}" type="datetimeFigureOut">
              <a:rPr lang="en-US" smtClean="0"/>
              <a:t>5/2/2025</a:t>
            </a:fld>
            <a:endParaRPr lang="en-US"/>
          </a:p>
        </p:txBody>
      </p:sp>
      <p:sp>
        <p:nvSpPr>
          <p:cNvPr id="6" name="Footer Placeholder 5">
            <a:extLst>
              <a:ext uri="{FF2B5EF4-FFF2-40B4-BE49-F238E27FC236}">
                <a16:creationId xmlns:a16="http://schemas.microsoft.com/office/drawing/2014/main" id="{31A0F6B4-3752-4EAC-8C9B-B137813758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9C2735-6CFA-4D6E-9A91-58F98582B9E3}"/>
              </a:ext>
            </a:extLst>
          </p:cNvPr>
          <p:cNvSpPr>
            <a:spLocks noGrp="1"/>
          </p:cNvSpPr>
          <p:nvPr>
            <p:ph type="sldNum" sz="quarter" idx="12"/>
          </p:nvPr>
        </p:nvSpPr>
        <p:spPr/>
        <p:txBody>
          <a:bodyPr/>
          <a:lstStyle/>
          <a:p>
            <a:fld id="{79451CFA-47E2-426A-B04F-3BFB4460B4C7}" type="slidenum">
              <a:rPr lang="en-US" smtClean="0"/>
              <a:t>‹#›</a:t>
            </a:fld>
            <a:endParaRPr lang="en-US"/>
          </a:p>
        </p:txBody>
      </p:sp>
    </p:spTree>
    <p:extLst>
      <p:ext uri="{BB962C8B-B14F-4D97-AF65-F5344CB8AC3E}">
        <p14:creationId xmlns:p14="http://schemas.microsoft.com/office/powerpoint/2010/main" val="1702322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DA8B0-A326-4FD7-A1FD-1D58C1E825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38B6F9-934A-4E43-B720-13008811B4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792366-404B-4298-9189-200543DAE8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1B551E-91C6-4908-93CA-B825315006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2A7648C-39E7-4C9D-B643-71B6FDB8C5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39A499-2682-4B88-8208-638E597CC8DC}"/>
              </a:ext>
            </a:extLst>
          </p:cNvPr>
          <p:cNvSpPr>
            <a:spLocks noGrp="1"/>
          </p:cNvSpPr>
          <p:nvPr>
            <p:ph type="dt" sz="half" idx="10"/>
          </p:nvPr>
        </p:nvSpPr>
        <p:spPr/>
        <p:txBody>
          <a:bodyPr/>
          <a:lstStyle/>
          <a:p>
            <a:fld id="{3895C1CA-9788-4666-8A8F-0C7D4ED40A06}" type="datetimeFigureOut">
              <a:rPr lang="en-US" smtClean="0"/>
              <a:t>5/2/2025</a:t>
            </a:fld>
            <a:endParaRPr lang="en-US"/>
          </a:p>
        </p:txBody>
      </p:sp>
      <p:sp>
        <p:nvSpPr>
          <p:cNvPr id="8" name="Footer Placeholder 7">
            <a:extLst>
              <a:ext uri="{FF2B5EF4-FFF2-40B4-BE49-F238E27FC236}">
                <a16:creationId xmlns:a16="http://schemas.microsoft.com/office/drawing/2014/main" id="{C290596B-0E1E-431B-90A3-5B3EE54034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737990-6811-4DFC-9949-B5935CE0C1AB}"/>
              </a:ext>
            </a:extLst>
          </p:cNvPr>
          <p:cNvSpPr>
            <a:spLocks noGrp="1"/>
          </p:cNvSpPr>
          <p:nvPr>
            <p:ph type="sldNum" sz="quarter" idx="12"/>
          </p:nvPr>
        </p:nvSpPr>
        <p:spPr/>
        <p:txBody>
          <a:bodyPr/>
          <a:lstStyle/>
          <a:p>
            <a:fld id="{79451CFA-47E2-426A-B04F-3BFB4460B4C7}" type="slidenum">
              <a:rPr lang="en-US" smtClean="0"/>
              <a:t>‹#›</a:t>
            </a:fld>
            <a:endParaRPr lang="en-US"/>
          </a:p>
        </p:txBody>
      </p:sp>
    </p:spTree>
    <p:extLst>
      <p:ext uri="{BB962C8B-B14F-4D97-AF65-F5344CB8AC3E}">
        <p14:creationId xmlns:p14="http://schemas.microsoft.com/office/powerpoint/2010/main" val="2108812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B438F-A5DC-4C93-A145-C5E41D095F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2D8BE9-7449-4D51-9FD5-0857CEF8AA50}"/>
              </a:ext>
            </a:extLst>
          </p:cNvPr>
          <p:cNvSpPr>
            <a:spLocks noGrp="1"/>
          </p:cNvSpPr>
          <p:nvPr>
            <p:ph type="dt" sz="half" idx="10"/>
          </p:nvPr>
        </p:nvSpPr>
        <p:spPr/>
        <p:txBody>
          <a:bodyPr/>
          <a:lstStyle/>
          <a:p>
            <a:fld id="{3895C1CA-9788-4666-8A8F-0C7D4ED40A06}" type="datetimeFigureOut">
              <a:rPr lang="en-US" smtClean="0"/>
              <a:t>5/2/2025</a:t>
            </a:fld>
            <a:endParaRPr lang="en-US"/>
          </a:p>
        </p:txBody>
      </p:sp>
      <p:sp>
        <p:nvSpPr>
          <p:cNvPr id="4" name="Footer Placeholder 3">
            <a:extLst>
              <a:ext uri="{FF2B5EF4-FFF2-40B4-BE49-F238E27FC236}">
                <a16:creationId xmlns:a16="http://schemas.microsoft.com/office/drawing/2014/main" id="{4263FAF6-84DB-40A8-A161-026286B223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A0596F-A9E5-4DFE-ACAC-71414FE1F36A}"/>
              </a:ext>
            </a:extLst>
          </p:cNvPr>
          <p:cNvSpPr>
            <a:spLocks noGrp="1"/>
          </p:cNvSpPr>
          <p:nvPr>
            <p:ph type="sldNum" sz="quarter" idx="12"/>
          </p:nvPr>
        </p:nvSpPr>
        <p:spPr/>
        <p:txBody>
          <a:bodyPr/>
          <a:lstStyle/>
          <a:p>
            <a:fld id="{79451CFA-47E2-426A-B04F-3BFB4460B4C7}" type="slidenum">
              <a:rPr lang="en-US" smtClean="0"/>
              <a:t>‹#›</a:t>
            </a:fld>
            <a:endParaRPr lang="en-US"/>
          </a:p>
        </p:txBody>
      </p:sp>
    </p:spTree>
    <p:extLst>
      <p:ext uri="{BB962C8B-B14F-4D97-AF65-F5344CB8AC3E}">
        <p14:creationId xmlns:p14="http://schemas.microsoft.com/office/powerpoint/2010/main" val="3891130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81CBE7-88B5-40D8-A103-4D2C64CF8058}"/>
              </a:ext>
            </a:extLst>
          </p:cNvPr>
          <p:cNvSpPr>
            <a:spLocks noGrp="1"/>
          </p:cNvSpPr>
          <p:nvPr>
            <p:ph type="dt" sz="half" idx="10"/>
          </p:nvPr>
        </p:nvSpPr>
        <p:spPr/>
        <p:txBody>
          <a:bodyPr/>
          <a:lstStyle/>
          <a:p>
            <a:fld id="{3895C1CA-9788-4666-8A8F-0C7D4ED40A06}" type="datetimeFigureOut">
              <a:rPr lang="en-US" smtClean="0"/>
              <a:t>5/2/2025</a:t>
            </a:fld>
            <a:endParaRPr lang="en-US"/>
          </a:p>
        </p:txBody>
      </p:sp>
      <p:sp>
        <p:nvSpPr>
          <p:cNvPr id="3" name="Footer Placeholder 2">
            <a:extLst>
              <a:ext uri="{FF2B5EF4-FFF2-40B4-BE49-F238E27FC236}">
                <a16:creationId xmlns:a16="http://schemas.microsoft.com/office/drawing/2014/main" id="{B29D7654-C8A5-49C8-9FD9-8A5DC670F9A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0753C2-B79F-497E-A0D6-E0A73A012F26}"/>
              </a:ext>
            </a:extLst>
          </p:cNvPr>
          <p:cNvSpPr>
            <a:spLocks noGrp="1"/>
          </p:cNvSpPr>
          <p:nvPr>
            <p:ph type="sldNum" sz="quarter" idx="12"/>
          </p:nvPr>
        </p:nvSpPr>
        <p:spPr/>
        <p:txBody>
          <a:bodyPr/>
          <a:lstStyle/>
          <a:p>
            <a:fld id="{79451CFA-47E2-426A-B04F-3BFB4460B4C7}" type="slidenum">
              <a:rPr lang="en-US" smtClean="0"/>
              <a:t>‹#›</a:t>
            </a:fld>
            <a:endParaRPr lang="en-US"/>
          </a:p>
        </p:txBody>
      </p:sp>
    </p:spTree>
    <p:extLst>
      <p:ext uri="{BB962C8B-B14F-4D97-AF65-F5344CB8AC3E}">
        <p14:creationId xmlns:p14="http://schemas.microsoft.com/office/powerpoint/2010/main" val="3898895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183F6-B308-4FB8-9B01-516BE72D3E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E08527-54A1-4B8C-AA95-15FD5B12DB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1CD848-918A-4EA0-9204-651A0C05F8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BEEEEB-FA1E-4509-83FC-B1E2F7EEECAF}"/>
              </a:ext>
            </a:extLst>
          </p:cNvPr>
          <p:cNvSpPr>
            <a:spLocks noGrp="1"/>
          </p:cNvSpPr>
          <p:nvPr>
            <p:ph type="dt" sz="half" idx="10"/>
          </p:nvPr>
        </p:nvSpPr>
        <p:spPr/>
        <p:txBody>
          <a:bodyPr/>
          <a:lstStyle/>
          <a:p>
            <a:fld id="{3895C1CA-9788-4666-8A8F-0C7D4ED40A06}" type="datetimeFigureOut">
              <a:rPr lang="en-US" smtClean="0"/>
              <a:t>5/2/2025</a:t>
            </a:fld>
            <a:endParaRPr lang="en-US"/>
          </a:p>
        </p:txBody>
      </p:sp>
      <p:sp>
        <p:nvSpPr>
          <p:cNvPr id="6" name="Footer Placeholder 5">
            <a:extLst>
              <a:ext uri="{FF2B5EF4-FFF2-40B4-BE49-F238E27FC236}">
                <a16:creationId xmlns:a16="http://schemas.microsoft.com/office/drawing/2014/main" id="{4C966B7E-470A-452D-833B-DD92941C9B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88D404-C607-4E64-86DE-07E175767776}"/>
              </a:ext>
            </a:extLst>
          </p:cNvPr>
          <p:cNvSpPr>
            <a:spLocks noGrp="1"/>
          </p:cNvSpPr>
          <p:nvPr>
            <p:ph type="sldNum" sz="quarter" idx="12"/>
          </p:nvPr>
        </p:nvSpPr>
        <p:spPr/>
        <p:txBody>
          <a:bodyPr/>
          <a:lstStyle/>
          <a:p>
            <a:fld id="{79451CFA-47E2-426A-B04F-3BFB4460B4C7}" type="slidenum">
              <a:rPr lang="en-US" smtClean="0"/>
              <a:t>‹#›</a:t>
            </a:fld>
            <a:endParaRPr lang="en-US"/>
          </a:p>
        </p:txBody>
      </p:sp>
    </p:spTree>
    <p:extLst>
      <p:ext uri="{BB962C8B-B14F-4D97-AF65-F5344CB8AC3E}">
        <p14:creationId xmlns:p14="http://schemas.microsoft.com/office/powerpoint/2010/main" val="4115264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1F047-9562-4487-B5C2-519D4B15A6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4D24713-CCA0-4A61-8AC1-E8CD455A75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7D648A-F9EB-40F8-B56A-86260F3140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FDF916-E808-4724-A10C-843D670ABE2F}"/>
              </a:ext>
            </a:extLst>
          </p:cNvPr>
          <p:cNvSpPr>
            <a:spLocks noGrp="1"/>
          </p:cNvSpPr>
          <p:nvPr>
            <p:ph type="dt" sz="half" idx="10"/>
          </p:nvPr>
        </p:nvSpPr>
        <p:spPr/>
        <p:txBody>
          <a:bodyPr/>
          <a:lstStyle/>
          <a:p>
            <a:fld id="{3895C1CA-9788-4666-8A8F-0C7D4ED40A06}" type="datetimeFigureOut">
              <a:rPr lang="en-US" smtClean="0"/>
              <a:t>5/2/2025</a:t>
            </a:fld>
            <a:endParaRPr lang="en-US"/>
          </a:p>
        </p:txBody>
      </p:sp>
      <p:sp>
        <p:nvSpPr>
          <p:cNvPr id="6" name="Footer Placeholder 5">
            <a:extLst>
              <a:ext uri="{FF2B5EF4-FFF2-40B4-BE49-F238E27FC236}">
                <a16:creationId xmlns:a16="http://schemas.microsoft.com/office/drawing/2014/main" id="{4849F8D5-EE53-49F5-8DA4-CA1B48C7A5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23C1D2-45AC-4B11-822F-F8C545B5E144}"/>
              </a:ext>
            </a:extLst>
          </p:cNvPr>
          <p:cNvSpPr>
            <a:spLocks noGrp="1"/>
          </p:cNvSpPr>
          <p:nvPr>
            <p:ph type="sldNum" sz="quarter" idx="12"/>
          </p:nvPr>
        </p:nvSpPr>
        <p:spPr/>
        <p:txBody>
          <a:bodyPr/>
          <a:lstStyle/>
          <a:p>
            <a:fld id="{79451CFA-47E2-426A-B04F-3BFB4460B4C7}" type="slidenum">
              <a:rPr lang="en-US" smtClean="0"/>
              <a:t>‹#›</a:t>
            </a:fld>
            <a:endParaRPr lang="en-US"/>
          </a:p>
        </p:txBody>
      </p:sp>
    </p:spTree>
    <p:extLst>
      <p:ext uri="{BB962C8B-B14F-4D97-AF65-F5344CB8AC3E}">
        <p14:creationId xmlns:p14="http://schemas.microsoft.com/office/powerpoint/2010/main" val="976875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BF8671-E1B8-4B21-9EC0-7AD3627EBA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5FF3F14-2DC5-4209-93EF-AE034E36D0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DA4458-10AE-4470-9835-D87F559BE3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5C1CA-9788-4666-8A8F-0C7D4ED40A06}" type="datetimeFigureOut">
              <a:rPr lang="en-US" smtClean="0"/>
              <a:t>5/2/2025</a:t>
            </a:fld>
            <a:endParaRPr lang="en-US"/>
          </a:p>
        </p:txBody>
      </p:sp>
      <p:sp>
        <p:nvSpPr>
          <p:cNvPr id="5" name="Footer Placeholder 4">
            <a:extLst>
              <a:ext uri="{FF2B5EF4-FFF2-40B4-BE49-F238E27FC236}">
                <a16:creationId xmlns:a16="http://schemas.microsoft.com/office/drawing/2014/main" id="{6EF1350E-33AE-4050-92FD-C89E12277B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EA3B39E-4AA9-4878-BC3F-ADB6BEB110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451CFA-47E2-426A-B04F-3BFB4460B4C7}" type="slidenum">
              <a:rPr lang="en-US" smtClean="0"/>
              <a:t>‹#›</a:t>
            </a:fld>
            <a:endParaRPr lang="en-US"/>
          </a:p>
        </p:txBody>
      </p:sp>
    </p:spTree>
    <p:extLst>
      <p:ext uri="{BB962C8B-B14F-4D97-AF65-F5344CB8AC3E}">
        <p14:creationId xmlns:p14="http://schemas.microsoft.com/office/powerpoint/2010/main" val="1190398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3405D7-090A-4BDD-8FE5-D32C5040E1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873B342-C0FF-4720-BF55-7D364BD094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B247D7-3BCC-4D5E-A02D-F5911105ED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B6E605-1677-493A-8E87-833EBB1DC7AE}" type="datetimeFigureOut">
              <a:rPr lang="en-US" smtClean="0"/>
              <a:t>5/2/2025</a:t>
            </a:fld>
            <a:endParaRPr lang="en-US"/>
          </a:p>
        </p:txBody>
      </p:sp>
      <p:sp>
        <p:nvSpPr>
          <p:cNvPr id="5" name="Footer Placeholder 4">
            <a:extLst>
              <a:ext uri="{FF2B5EF4-FFF2-40B4-BE49-F238E27FC236}">
                <a16:creationId xmlns:a16="http://schemas.microsoft.com/office/drawing/2014/main" id="{45AA3F84-8250-4775-A474-F0E33D42DB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8EB16D2-88E2-48E4-9110-9D416841A3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8C8DB1-EE79-4DCE-882E-81E617F336CF}" type="slidenum">
              <a:rPr lang="en-US" smtClean="0"/>
              <a:t>‹#›</a:t>
            </a:fld>
            <a:endParaRPr lang="en-US"/>
          </a:p>
        </p:txBody>
      </p:sp>
    </p:spTree>
    <p:extLst>
      <p:ext uri="{BB962C8B-B14F-4D97-AF65-F5344CB8AC3E}">
        <p14:creationId xmlns:p14="http://schemas.microsoft.com/office/powerpoint/2010/main" val="33926727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5/2/2025</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17768254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44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40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3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32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32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alg.manifoldapp.org/projects/oer-accessibility-series-and-rubric" TargetMode="External"/><Relationship Id="rId2" Type="http://schemas.openxmlformats.org/officeDocument/2006/relationships/hyperlink" Target="https://www.w3.org/TR/WCAG21"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hyperlink" Target="mailto:deena.anderson@usg.edu"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hyperlink" Target="https://www.affordablelearninggeorgia.org/grants/grantee-information-center/" TargetMode="Externa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3.jpeg"/><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2" Type="http://schemas.openxmlformats.org/officeDocument/2006/relationships/hyperlink" Target="https://www.affordablelearninggeorgia.org/grants/grantee-information-center/" TargetMode="Externa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hyperlink" Target="https://www.affordablelearninggeorgia.org/grants/grantee-information-cente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hyperlink" Target="mailto:jeff.gallant@usg.edu" TargetMode="Externa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hyperlink" Target="mailto:nakita.afaha@usg.edu" TargetMode="External"/><Relationship Id="rId2" Type="http://schemas.openxmlformats.org/officeDocument/2006/relationships/hyperlink" Target="mailto:jeff.gallant@usg.edu"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7.svg"/><Relationship Id="rId5" Type="http://schemas.openxmlformats.org/officeDocument/2006/relationships/diagramQuickStyle" Target="../diagrams/quickStyle1.xml"/><Relationship Id="rId10" Type="http://schemas.openxmlformats.org/officeDocument/2006/relationships/image" Target="../media/image6.png"/><Relationship Id="rId4" Type="http://schemas.openxmlformats.org/officeDocument/2006/relationships/diagramLayout" Target="../diagrams/layout1.xml"/><Relationship Id="rId9" Type="http://schemas.openxmlformats.org/officeDocument/2006/relationships/image" Target="../media/image5.sv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Video 4">
            <a:extLst>
              <a:ext uri="{FF2B5EF4-FFF2-40B4-BE49-F238E27FC236}">
                <a16:creationId xmlns:a16="http://schemas.microsoft.com/office/drawing/2014/main" id="{501C245C-D8A3-4A8B-A4BC-703745CDE4B2}"/>
              </a:ext>
              <a:ext uri="{C183D7F6-B498-43B3-948B-1728B52AA6E4}">
                <adec:decorative xmlns:adec="http://schemas.microsoft.com/office/drawing/2017/decorative" val="1"/>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284" r="1" b="1"/>
          <a:stretch/>
        </p:blipFill>
        <p:spPr>
          <a:xfrm>
            <a:off x="-3048"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D3D14D-C625-46A6-AF49-A179B7666F77}"/>
              </a:ext>
            </a:extLst>
          </p:cNvPr>
          <p:cNvSpPr>
            <a:spLocks noGrp="1"/>
          </p:cNvSpPr>
          <p:nvPr>
            <p:ph type="ctrTitle"/>
          </p:nvPr>
        </p:nvSpPr>
        <p:spPr>
          <a:xfrm>
            <a:off x="219825" y="1217281"/>
            <a:ext cx="6134793" cy="1575065"/>
          </a:xfrm>
          <a:solidFill>
            <a:srgbClr val="969696">
              <a:alpha val="20000"/>
            </a:srgbClr>
          </a:solidFill>
          <a:effectLst>
            <a:outerShdw blurRad="50800" dist="38100" dir="2700000" algn="tl" rotWithShape="0">
              <a:prstClr val="black">
                <a:alpha val="40000"/>
              </a:prstClr>
            </a:outerShdw>
          </a:effectLst>
        </p:spPr>
        <p:txBody>
          <a:bodyPr>
            <a:normAutofit/>
          </a:bodyPr>
          <a:lstStyle/>
          <a:p>
            <a:r>
              <a:rPr lang="en-US" sz="5200" dirty="0">
                <a:solidFill>
                  <a:srgbClr val="FFFFFF"/>
                </a:solidFill>
              </a:rPr>
              <a:t>Kickoff Meeting for</a:t>
            </a:r>
            <a:br>
              <a:rPr lang="en-US" sz="5200" dirty="0">
                <a:solidFill>
                  <a:srgbClr val="FFFFFF"/>
                </a:solidFill>
              </a:rPr>
            </a:br>
            <a:r>
              <a:rPr lang="en-US" sz="5200" dirty="0">
                <a:solidFill>
                  <a:srgbClr val="FFFFFF"/>
                </a:solidFill>
              </a:rPr>
              <a:t>Round 27 Grantees</a:t>
            </a:r>
            <a:endParaRPr lang="en-US" sz="5200" dirty="0">
              <a:solidFill>
                <a:srgbClr val="FFFFFF"/>
              </a:solidFill>
              <a:cs typeface="Calibri Light"/>
            </a:endParaRPr>
          </a:p>
        </p:txBody>
      </p:sp>
      <p:sp>
        <p:nvSpPr>
          <p:cNvPr id="3" name="Subtitle 2">
            <a:extLst>
              <a:ext uri="{FF2B5EF4-FFF2-40B4-BE49-F238E27FC236}">
                <a16:creationId xmlns:a16="http://schemas.microsoft.com/office/drawing/2014/main" id="{5C9ED785-1FDD-429A-B993-578373A8BBEB}"/>
              </a:ext>
            </a:extLst>
          </p:cNvPr>
          <p:cNvSpPr>
            <a:spLocks noGrp="1"/>
          </p:cNvSpPr>
          <p:nvPr>
            <p:ph type="subTitle" idx="1"/>
          </p:nvPr>
        </p:nvSpPr>
        <p:spPr>
          <a:xfrm>
            <a:off x="6354618" y="3403057"/>
            <a:ext cx="3636078" cy="1355980"/>
          </a:xfrm>
          <a:solidFill>
            <a:srgbClr val="969696">
              <a:alpha val="20000"/>
            </a:srgbClr>
          </a:solidFill>
          <a:effectLst>
            <a:outerShdw blurRad="50800" dist="38100" dir="2700000" algn="tl" rotWithShape="0">
              <a:prstClr val="black">
                <a:alpha val="40000"/>
              </a:prstClr>
            </a:outerShdw>
          </a:effectLst>
        </p:spPr>
        <p:txBody>
          <a:bodyPr vert="horz" lIns="91440" tIns="45720" rIns="91440" bIns="45720" rtlCol="0" anchor="t">
            <a:normAutofit fontScale="92500" lnSpcReduction="20000"/>
          </a:bodyPr>
          <a:lstStyle/>
          <a:p>
            <a:endParaRPr lang="en-US" sz="1800" dirty="0">
              <a:solidFill>
                <a:srgbClr val="FFFFFF"/>
              </a:solidFill>
            </a:endParaRPr>
          </a:p>
          <a:p>
            <a:r>
              <a:rPr lang="en-US" sz="1800" dirty="0">
                <a:solidFill>
                  <a:srgbClr val="FFFFFF"/>
                </a:solidFill>
              </a:rPr>
              <a:t>Jeff Gallant, Program Director, Affordable Learning Georgia</a:t>
            </a:r>
          </a:p>
          <a:p>
            <a:r>
              <a:rPr lang="en-US" sz="1800" dirty="0">
                <a:solidFill>
                  <a:srgbClr val="FFFFFF"/>
                </a:solidFill>
                <a:cs typeface="Calibri"/>
              </a:rPr>
              <a:t>Nakita Afaha, Program Manager, Affordable Learning Georgia</a:t>
            </a:r>
          </a:p>
        </p:txBody>
      </p:sp>
      <p:pic>
        <p:nvPicPr>
          <p:cNvPr id="6" name="Picture 5">
            <a:extLst>
              <a:ext uri="{FF2B5EF4-FFF2-40B4-BE49-F238E27FC236}">
                <a16:creationId xmlns:a16="http://schemas.microsoft.com/office/drawing/2014/main" id="{5A5B5532-D060-424D-A1BA-85B1A1318E60}"/>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4984" y="240387"/>
            <a:ext cx="3544831" cy="835154"/>
          </a:xfrm>
          <a:prstGeom prst="rect">
            <a:avLst/>
          </a:prstGeom>
        </p:spPr>
      </p:pic>
      <p:sp>
        <p:nvSpPr>
          <p:cNvPr id="7" name="TextBox 6">
            <a:extLst>
              <a:ext uri="{FF2B5EF4-FFF2-40B4-BE49-F238E27FC236}">
                <a16:creationId xmlns:a16="http://schemas.microsoft.com/office/drawing/2014/main" id="{262AD83E-2D60-E0E2-81E1-246C705597A4}"/>
              </a:ext>
              <a:ext uri="{C183D7F6-B498-43B3-948B-1728B52AA6E4}">
                <adec:decorative xmlns:adec="http://schemas.microsoft.com/office/drawing/2017/decorative" val="1"/>
              </a:ext>
            </a:extLst>
          </p:cNvPr>
          <p:cNvSpPr txBox="1"/>
          <p:nvPr/>
        </p:nvSpPr>
        <p:spPr>
          <a:xfrm>
            <a:off x="2920" y="6334753"/>
            <a:ext cx="3727251" cy="523220"/>
          </a:xfrm>
          <a:prstGeom prst="rect">
            <a:avLst/>
          </a:prstGeom>
          <a:noFill/>
        </p:spPr>
        <p:txBody>
          <a:bodyPr wrap="square" lIns="91440" tIns="45720" rIns="91440" bIns="45720" anchor="t">
            <a:spAutoFit/>
          </a:bodyPr>
          <a:lstStyle/>
          <a:p>
            <a:pPr marL="0" indent="0">
              <a:buNone/>
            </a:pPr>
            <a:r>
              <a:rPr lang="en-US" sz="1400" dirty="0">
                <a:solidFill>
                  <a:schemeClr val="bg1"/>
                </a:solidFill>
              </a:rPr>
              <a:t>Microsoft Teams Help Center: </a:t>
            </a:r>
            <a:endParaRPr lang="en-US" sz="1400" dirty="0">
              <a:solidFill>
                <a:schemeClr val="bg1"/>
              </a:solidFill>
              <a:ea typeface="Calibri"/>
              <a:cs typeface="Calibri"/>
            </a:endParaRPr>
          </a:p>
          <a:p>
            <a:pPr marL="0" indent="0">
              <a:buNone/>
            </a:pPr>
            <a:r>
              <a:rPr lang="en-US" sz="1400" dirty="0">
                <a:solidFill>
                  <a:schemeClr val="bg1"/>
                </a:solidFill>
              </a:rPr>
              <a:t>https://support.microsoft.com/en-us/teams </a:t>
            </a:r>
            <a:endParaRPr lang="en-US" sz="1400" dirty="0">
              <a:solidFill>
                <a:schemeClr val="bg1"/>
              </a:solidFill>
              <a:ea typeface="Calibri"/>
              <a:cs typeface="Calibri"/>
            </a:endParaRPr>
          </a:p>
        </p:txBody>
      </p:sp>
    </p:spTree>
    <p:extLst>
      <p:ext uri="{BB962C8B-B14F-4D97-AF65-F5344CB8AC3E}">
        <p14:creationId xmlns:p14="http://schemas.microsoft.com/office/powerpoint/2010/main" val="167204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04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repeatCount="indefinite" fill="hold" display="0">
                  <p:stCondLst>
                    <p:cond delay="indefinite"/>
                  </p:stCondLst>
                </p:cTn>
                <p:tgtEl>
                  <p:spTgt spid="5"/>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6182DA-877C-1527-E7C6-9F312CB2FF5B}"/>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Accessibility and a New ADA Rule</a:t>
            </a:r>
          </a:p>
        </p:txBody>
      </p:sp>
      <p:sp>
        <p:nvSpPr>
          <p:cNvPr id="3" name="Content Placeholder 2">
            <a:extLst>
              <a:ext uri="{FF2B5EF4-FFF2-40B4-BE49-F238E27FC236}">
                <a16:creationId xmlns:a16="http://schemas.microsoft.com/office/drawing/2014/main" id="{E5A26087-8FD3-F9EE-2C2A-08EC77A702C2}"/>
              </a:ext>
            </a:extLst>
          </p:cNvPr>
          <p:cNvSpPr>
            <a:spLocks noGrp="1"/>
          </p:cNvSpPr>
          <p:nvPr>
            <p:ph idx="1"/>
          </p:nvPr>
        </p:nvSpPr>
        <p:spPr>
          <a:xfrm>
            <a:off x="4810259" y="251286"/>
            <a:ext cx="6555347" cy="6351938"/>
          </a:xfrm>
        </p:spPr>
        <p:txBody>
          <a:bodyPr anchor="ctr">
            <a:normAutofit/>
          </a:bodyPr>
          <a:lstStyle/>
          <a:p>
            <a:r>
              <a:rPr lang="en-US" sz="2400" dirty="0"/>
              <a:t>From the </a:t>
            </a:r>
            <a:r>
              <a:rPr lang="en-US" sz="2400" b="1" dirty="0"/>
              <a:t>Department of Justice</a:t>
            </a:r>
            <a:r>
              <a:rPr lang="en-US" sz="2400" dirty="0"/>
              <a:t>: By April 26, 2026, all content on the Web made available to the public or used in services, programs, and activities must comply with the Web Content Accessibility Guidelines (WCAG) 2.1, Level AA. </a:t>
            </a:r>
          </a:p>
          <a:p>
            <a:pPr lvl="1"/>
            <a:r>
              <a:rPr lang="en-US" dirty="0"/>
              <a:t>AA is in the middle. AAA would require more – for example, requiring sign language interpretation for prerecorded audio.</a:t>
            </a:r>
          </a:p>
          <a:p>
            <a:r>
              <a:rPr lang="en-US" sz="2400" dirty="0"/>
              <a:t>There are exceptions, but anything use </a:t>
            </a:r>
            <a:r>
              <a:rPr lang="en-US" sz="2400" b="1" dirty="0"/>
              <a:t>in services and activities</a:t>
            </a:r>
            <a:r>
              <a:rPr lang="en-US" sz="2400" dirty="0"/>
              <a:t> needs to comply, so that means any educational resources students currently use.</a:t>
            </a:r>
          </a:p>
          <a:p>
            <a:r>
              <a:rPr lang="en-US" sz="2400" dirty="0"/>
              <a:t>Some of WCAG won’t apply to OER, but here’s what’s important for Word, PDF, and PowerPoint:</a:t>
            </a:r>
          </a:p>
        </p:txBody>
      </p:sp>
    </p:spTree>
    <p:extLst>
      <p:ext uri="{BB962C8B-B14F-4D97-AF65-F5344CB8AC3E}">
        <p14:creationId xmlns:p14="http://schemas.microsoft.com/office/powerpoint/2010/main" val="1508439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2271273-47CA-008B-E542-58A5A1F2D4B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1738AE-4507-7220-DA74-E08345DCCBFC}"/>
              </a:ext>
            </a:extLst>
          </p:cNvPr>
          <p:cNvSpPr>
            <a:spLocks noGrp="1"/>
          </p:cNvSpPr>
          <p:nvPr>
            <p:ph type="title"/>
          </p:nvPr>
        </p:nvSpPr>
        <p:spPr>
          <a:xfrm>
            <a:off x="592364" y="1365448"/>
            <a:ext cx="3201366" cy="3387497"/>
          </a:xfrm>
        </p:spPr>
        <p:txBody>
          <a:bodyPr anchor="b">
            <a:normAutofit/>
          </a:bodyPr>
          <a:lstStyle/>
          <a:p>
            <a:pPr algn="r"/>
            <a:r>
              <a:rPr lang="en-US" sz="4000" dirty="0">
                <a:solidFill>
                  <a:srgbClr val="FFFFFF"/>
                </a:solidFill>
              </a:rPr>
              <a:t>WCAG’s Major Guidelines for OER Authors: </a:t>
            </a:r>
            <a:br>
              <a:rPr lang="en-US" sz="4000" dirty="0">
                <a:solidFill>
                  <a:srgbClr val="FFFFFF"/>
                </a:solidFill>
              </a:rPr>
            </a:br>
            <a:r>
              <a:rPr lang="en-US" sz="4000" dirty="0">
                <a:solidFill>
                  <a:srgbClr val="FFFFFF"/>
                </a:solidFill>
              </a:rPr>
              <a:t>Pretty Much Chapter 1</a:t>
            </a:r>
          </a:p>
        </p:txBody>
      </p:sp>
      <p:sp>
        <p:nvSpPr>
          <p:cNvPr id="3" name="Content Placeholder 2">
            <a:extLst>
              <a:ext uri="{FF2B5EF4-FFF2-40B4-BE49-F238E27FC236}">
                <a16:creationId xmlns:a16="http://schemas.microsoft.com/office/drawing/2014/main" id="{169BC527-8922-6B29-EF16-24DD93339848}"/>
              </a:ext>
            </a:extLst>
          </p:cNvPr>
          <p:cNvSpPr>
            <a:spLocks noGrp="1"/>
          </p:cNvSpPr>
          <p:nvPr>
            <p:ph idx="1"/>
          </p:nvPr>
        </p:nvSpPr>
        <p:spPr>
          <a:xfrm>
            <a:off x="4299774" y="125644"/>
            <a:ext cx="7594405" cy="6645104"/>
          </a:xfrm>
        </p:spPr>
        <p:txBody>
          <a:bodyPr anchor="ctr">
            <a:normAutofit/>
          </a:bodyPr>
          <a:lstStyle/>
          <a:p>
            <a:pPr marL="514350" indent="-514350">
              <a:buAutoNum type="arabicPeriod"/>
            </a:pPr>
            <a:r>
              <a:rPr lang="en-US" sz="2000" dirty="0"/>
              <a:t>Perceivable</a:t>
            </a:r>
          </a:p>
          <a:p>
            <a:pPr marL="971550" lvl="1" indent="-514350">
              <a:buAutoNum type="arabicPeriod"/>
            </a:pPr>
            <a:r>
              <a:rPr lang="en-US" sz="1800" b="1" dirty="0"/>
              <a:t>Text Alternatives:</a:t>
            </a:r>
            <a:r>
              <a:rPr lang="en-US" sz="1800" dirty="0"/>
              <a:t> Non-text content needs to have a text alternative</a:t>
            </a:r>
          </a:p>
          <a:p>
            <a:pPr marL="1428750" lvl="2" indent="-514350">
              <a:buAutoNum type="arabicPeriod"/>
            </a:pPr>
            <a:r>
              <a:rPr lang="en-US" sz="1800" dirty="0"/>
              <a:t>If you have a photo in your resources, it needs </a:t>
            </a:r>
            <a:r>
              <a:rPr lang="en-US" sz="1800" b="1" dirty="0"/>
              <a:t>alt text</a:t>
            </a:r>
            <a:r>
              <a:rPr lang="en-US" sz="1800" dirty="0"/>
              <a:t>! Word and PowerPoint have very easy ways to do this.</a:t>
            </a:r>
          </a:p>
          <a:p>
            <a:pPr marL="971550" lvl="1" indent="-514350">
              <a:buAutoNum type="arabicPeriod"/>
            </a:pPr>
            <a:r>
              <a:rPr lang="en-US" sz="1800" b="1" dirty="0"/>
              <a:t>Adaptable:</a:t>
            </a:r>
            <a:r>
              <a:rPr lang="en-US" sz="1800" dirty="0"/>
              <a:t> Structures and relationships can be determined by a program in text. </a:t>
            </a:r>
          </a:p>
          <a:p>
            <a:pPr marL="1428750" lvl="2" indent="-514350">
              <a:buAutoNum type="arabicPeriod"/>
            </a:pPr>
            <a:r>
              <a:rPr lang="en-US" sz="1800" dirty="0"/>
              <a:t>Use the </a:t>
            </a:r>
            <a:r>
              <a:rPr lang="en-US" sz="1800" b="1" dirty="0"/>
              <a:t>Styles pane</a:t>
            </a:r>
            <a:r>
              <a:rPr lang="en-US" sz="1800" dirty="0"/>
              <a:t> in Word. Use </a:t>
            </a:r>
            <a:r>
              <a:rPr lang="en-US" sz="1800" b="1" dirty="0"/>
              <a:t>layouts</a:t>
            </a:r>
            <a:r>
              <a:rPr lang="en-US" sz="1800" dirty="0"/>
              <a:t> in PowerPoint.</a:t>
            </a:r>
          </a:p>
          <a:p>
            <a:pPr marL="1428750" lvl="2" indent="-514350">
              <a:buAutoNum type="arabicPeriod"/>
            </a:pPr>
            <a:r>
              <a:rPr lang="en-US" sz="1800" dirty="0"/>
              <a:t>For Word: Chapters are Heading 1, Subchapters are Heading 2, etc. </a:t>
            </a:r>
          </a:p>
          <a:p>
            <a:pPr marL="1885950" lvl="3" indent="-514350">
              <a:buAutoNum type="arabicPeriod"/>
            </a:pPr>
            <a:r>
              <a:rPr lang="en-US" dirty="0"/>
              <a:t>Don’t like how it looks? Customize the text in the heading, then right-click the heading and have it match your selected text.</a:t>
            </a:r>
          </a:p>
          <a:p>
            <a:pPr marL="971550" lvl="1" indent="-514350">
              <a:buAutoNum type="arabicPeriod"/>
            </a:pPr>
            <a:r>
              <a:rPr lang="en-US" sz="1800" b="1" dirty="0"/>
              <a:t>Distinguishable: </a:t>
            </a:r>
            <a:r>
              <a:rPr lang="en-US" sz="1800" dirty="0"/>
              <a:t>Make it easier to see and hear content including separating the background from the foreground (content). </a:t>
            </a:r>
          </a:p>
          <a:p>
            <a:pPr marL="1428750" lvl="2" indent="-514350">
              <a:buAutoNum type="arabicPeriod"/>
            </a:pPr>
            <a:r>
              <a:rPr lang="en-US" sz="1800" b="1" dirty="0"/>
              <a:t>Do not use color </a:t>
            </a:r>
            <a:r>
              <a:rPr lang="en-US" sz="1800" dirty="0"/>
              <a:t>as the only way to convey information. Include an alternative if so.</a:t>
            </a:r>
          </a:p>
          <a:p>
            <a:pPr marL="1428750" lvl="2" indent="-514350">
              <a:buAutoNum type="arabicPeriod"/>
            </a:pPr>
            <a:r>
              <a:rPr lang="en-US" sz="1800" b="1" dirty="0"/>
              <a:t>Contrast:</a:t>
            </a:r>
            <a:r>
              <a:rPr lang="en-US" sz="1800" dirty="0"/>
              <a:t> Use the accessibility checker to make sure color contrast meets the specifications.</a:t>
            </a:r>
          </a:p>
          <a:p>
            <a:pPr marL="1428750" lvl="2" indent="-514350">
              <a:buAutoNum type="arabicPeriod"/>
            </a:pPr>
            <a:r>
              <a:rPr lang="en-US" sz="1800" dirty="0"/>
              <a:t>Be able to </a:t>
            </a:r>
            <a:r>
              <a:rPr lang="en-US" sz="1800" b="1" dirty="0"/>
              <a:t>resize the text</a:t>
            </a:r>
            <a:r>
              <a:rPr lang="en-US" sz="1800" dirty="0"/>
              <a:t>. (That’s easy in Word! Complicated in PDF…)</a:t>
            </a:r>
          </a:p>
          <a:p>
            <a:pPr marL="1428750" lvl="2" indent="-514350">
              <a:buAutoNum type="arabicPeriod"/>
            </a:pPr>
            <a:r>
              <a:rPr lang="en-US" sz="1800" b="1" dirty="0"/>
              <a:t>Don’t use images of text </a:t>
            </a:r>
            <a:r>
              <a:rPr lang="en-US" sz="1800" dirty="0"/>
              <a:t>(like a photo of a quote). Use text.</a:t>
            </a:r>
            <a:endParaRPr lang="en-US" sz="1400" dirty="0"/>
          </a:p>
        </p:txBody>
      </p:sp>
    </p:spTree>
    <p:extLst>
      <p:ext uri="{BB962C8B-B14F-4D97-AF65-F5344CB8AC3E}">
        <p14:creationId xmlns:p14="http://schemas.microsoft.com/office/powerpoint/2010/main" val="4211227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58E9414-1D4E-745F-5AD1-214EDB1FC23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66ACEE-E537-2B4C-6C65-3ED23D57B3E5}"/>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The Other Chapters</a:t>
            </a:r>
          </a:p>
        </p:txBody>
      </p:sp>
      <p:sp>
        <p:nvSpPr>
          <p:cNvPr id="3" name="Content Placeholder 2">
            <a:extLst>
              <a:ext uri="{FF2B5EF4-FFF2-40B4-BE49-F238E27FC236}">
                <a16:creationId xmlns:a16="http://schemas.microsoft.com/office/drawing/2014/main" id="{FE8F64D1-59D0-8FC4-36BA-18BD61FDE6B3}"/>
              </a:ext>
            </a:extLst>
          </p:cNvPr>
          <p:cNvSpPr>
            <a:spLocks noGrp="1"/>
          </p:cNvSpPr>
          <p:nvPr>
            <p:ph idx="1"/>
          </p:nvPr>
        </p:nvSpPr>
        <p:spPr>
          <a:xfrm>
            <a:off x="4810259" y="649480"/>
            <a:ext cx="6555347" cy="5546047"/>
          </a:xfrm>
        </p:spPr>
        <p:txBody>
          <a:bodyPr anchor="ctr">
            <a:normAutofit/>
          </a:bodyPr>
          <a:lstStyle/>
          <a:p>
            <a:pPr marL="0" indent="0">
              <a:buNone/>
            </a:pPr>
            <a:r>
              <a:rPr lang="en-US" dirty="0"/>
              <a:t>There are 4 other major chapters: </a:t>
            </a:r>
          </a:p>
          <a:p>
            <a:pPr marL="0" indent="0">
              <a:buNone/>
            </a:pPr>
            <a:r>
              <a:rPr lang="en-US" b="1" dirty="0"/>
              <a:t>2. Operable </a:t>
            </a:r>
            <a:r>
              <a:rPr lang="en-US" dirty="0"/>
              <a:t>(Keyboards, input, etc.)</a:t>
            </a:r>
          </a:p>
          <a:p>
            <a:pPr marL="0" indent="0">
              <a:buNone/>
            </a:pPr>
            <a:r>
              <a:rPr lang="en-US" b="1" dirty="0"/>
              <a:t>3. Understandable </a:t>
            </a:r>
            <a:r>
              <a:rPr lang="en-US" dirty="0"/>
              <a:t>(Machine-reader language, input, error detection)</a:t>
            </a:r>
          </a:p>
          <a:p>
            <a:pPr marL="0" indent="0">
              <a:buNone/>
            </a:pPr>
            <a:r>
              <a:rPr lang="en-US" b="1" dirty="0"/>
              <a:t>4. Robust </a:t>
            </a:r>
            <a:r>
              <a:rPr lang="en-US" dirty="0"/>
              <a:t>(UI components, compatibility, status messages)</a:t>
            </a:r>
          </a:p>
          <a:p>
            <a:pPr marL="0" indent="0">
              <a:buNone/>
            </a:pPr>
            <a:r>
              <a:rPr lang="en-US" b="1" dirty="0"/>
              <a:t>5. Conformance </a:t>
            </a:r>
            <a:r>
              <a:rPr lang="en-US" dirty="0"/>
              <a:t>(How A, AA, and AAA requirements work)</a:t>
            </a:r>
          </a:p>
          <a:p>
            <a:pPr marL="0" indent="0">
              <a:buNone/>
            </a:pPr>
            <a:r>
              <a:rPr lang="en-US" dirty="0"/>
              <a:t>Unless you develop Web content or software, these chapters do not usually apply to you. If you </a:t>
            </a:r>
            <a:r>
              <a:rPr lang="en-US" i="1" dirty="0"/>
              <a:t>do</a:t>
            </a:r>
            <a:r>
              <a:rPr lang="en-US" dirty="0"/>
              <a:t> develop these, check WCAG 2.1 out. </a:t>
            </a:r>
          </a:p>
        </p:txBody>
      </p:sp>
    </p:spTree>
    <p:extLst>
      <p:ext uri="{BB962C8B-B14F-4D97-AF65-F5344CB8AC3E}">
        <p14:creationId xmlns:p14="http://schemas.microsoft.com/office/powerpoint/2010/main" val="189060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F7E1CD9-A888-A85D-D830-DAC96AE4A9BA}"/>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3D1E2A-7D64-3FCB-7D97-D3A6FBC8A174}"/>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Where Should I Go?</a:t>
            </a:r>
          </a:p>
        </p:txBody>
      </p:sp>
      <p:sp>
        <p:nvSpPr>
          <p:cNvPr id="3" name="Content Placeholder 2">
            <a:extLst>
              <a:ext uri="{FF2B5EF4-FFF2-40B4-BE49-F238E27FC236}">
                <a16:creationId xmlns:a16="http://schemas.microsoft.com/office/drawing/2014/main" id="{69571221-AA7C-5880-39A9-86EA8BFF5E64}"/>
              </a:ext>
            </a:extLst>
          </p:cNvPr>
          <p:cNvSpPr>
            <a:spLocks noGrp="1"/>
          </p:cNvSpPr>
          <p:nvPr>
            <p:ph idx="1"/>
          </p:nvPr>
        </p:nvSpPr>
        <p:spPr>
          <a:xfrm>
            <a:off x="4810259" y="649480"/>
            <a:ext cx="6555347" cy="5546047"/>
          </a:xfrm>
        </p:spPr>
        <p:txBody>
          <a:bodyPr anchor="ctr">
            <a:normAutofit/>
          </a:bodyPr>
          <a:lstStyle/>
          <a:p>
            <a:pPr marL="0" indent="0">
              <a:buNone/>
            </a:pPr>
            <a:r>
              <a:rPr lang="en-US" b="1" dirty="0"/>
              <a:t>WCAG Guidelines</a:t>
            </a:r>
          </a:p>
          <a:p>
            <a:pPr marL="0" indent="0">
              <a:buNone/>
            </a:pPr>
            <a:r>
              <a:rPr lang="en-US" dirty="0"/>
              <a:t>For the WCAG 2.1 Guidelines, visit the W3 Consortium’s page: </a:t>
            </a:r>
          </a:p>
          <a:p>
            <a:pPr marL="0" indent="0">
              <a:buNone/>
            </a:pPr>
            <a:r>
              <a:rPr lang="en-US" dirty="0">
                <a:hlinkClick r:id="rId2"/>
              </a:rPr>
              <a:t>https://www.w3.org/TR/WCAG21</a:t>
            </a:r>
            <a:r>
              <a:rPr lang="en-US" dirty="0"/>
              <a:t> </a:t>
            </a:r>
          </a:p>
          <a:p>
            <a:pPr marL="0" indent="0">
              <a:buNone/>
            </a:pPr>
            <a:r>
              <a:rPr lang="en-US" b="1" dirty="0"/>
              <a:t>ALG Guides</a:t>
            </a:r>
          </a:p>
          <a:p>
            <a:pPr marL="0" indent="0">
              <a:buNone/>
            </a:pPr>
            <a:r>
              <a:rPr lang="en-US" dirty="0"/>
              <a:t>Our accessibility guides will get you there for basic documents! </a:t>
            </a:r>
          </a:p>
          <a:p>
            <a:pPr marL="0" indent="0">
              <a:buNone/>
            </a:pPr>
            <a:r>
              <a:rPr lang="en-US" dirty="0">
                <a:hlinkClick r:id="rId3"/>
              </a:rPr>
              <a:t>OER Accessibility Series and Rubric</a:t>
            </a:r>
            <a:endParaRPr lang="en-US" dirty="0"/>
          </a:p>
          <a:p>
            <a:pPr marL="0" indent="0">
              <a:buNone/>
            </a:pPr>
            <a:r>
              <a:rPr lang="en-US" dirty="0"/>
              <a:t>Document (Word), PowerPoint, Captioning/Transcripts, Alternative Text </a:t>
            </a:r>
          </a:p>
        </p:txBody>
      </p:sp>
    </p:spTree>
    <p:extLst>
      <p:ext uri="{BB962C8B-B14F-4D97-AF65-F5344CB8AC3E}">
        <p14:creationId xmlns:p14="http://schemas.microsoft.com/office/powerpoint/2010/main" val="1981198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42FB03B-0307-2ED6-D6D9-D9D7641AD2B6}"/>
              </a:ext>
              <a:ext uri="{C183D7F6-B498-43B3-948B-1728B52AA6E4}">
                <adec:decorative xmlns:adec="http://schemas.microsoft.com/office/drawing/2017/decorative" val="1"/>
              </a:ext>
            </a:extLst>
          </p:cNvPr>
          <p:cNvPicPr>
            <a:picLocks noChangeAspect="1"/>
          </p:cNvPicPr>
          <p:nvPr/>
        </p:nvPicPr>
        <p:blipFill rotWithShape="1">
          <a:blip r:embed="rId2">
            <a:alphaModFix amt="35000"/>
          </a:blip>
          <a:srcRect/>
          <a:stretch/>
        </p:blipFill>
        <p:spPr>
          <a:xfrm>
            <a:off x="-1" y="0"/>
            <a:ext cx="12191980" cy="6857990"/>
          </a:xfrm>
          <a:prstGeom prst="rect">
            <a:avLst/>
          </a:prstGeom>
        </p:spPr>
      </p:pic>
      <p:sp>
        <p:nvSpPr>
          <p:cNvPr id="2" name="Title 1">
            <a:extLst>
              <a:ext uri="{FF2B5EF4-FFF2-40B4-BE49-F238E27FC236}">
                <a16:creationId xmlns:a16="http://schemas.microsoft.com/office/drawing/2014/main" id="{25E5E9FD-8495-B6E0-9762-1E2F4E402338}"/>
              </a:ext>
            </a:extLst>
          </p:cNvPr>
          <p:cNvSpPr>
            <a:spLocks noGrp="1"/>
          </p:cNvSpPr>
          <p:nvPr>
            <p:ph type="title"/>
          </p:nvPr>
        </p:nvSpPr>
        <p:spPr>
          <a:xfrm>
            <a:off x="838200" y="365125"/>
            <a:ext cx="10515600" cy="1325563"/>
          </a:xfrm>
        </p:spPr>
        <p:txBody>
          <a:bodyPr>
            <a:normAutofit/>
          </a:bodyPr>
          <a:lstStyle/>
          <a:p>
            <a:r>
              <a:rPr lang="en-US">
                <a:solidFill>
                  <a:srgbClr val="FFFFFF"/>
                </a:solidFill>
              </a:rPr>
              <a:t>Questions?</a:t>
            </a:r>
          </a:p>
        </p:txBody>
      </p:sp>
    </p:spTree>
    <p:extLst>
      <p:ext uri="{BB962C8B-B14F-4D97-AF65-F5344CB8AC3E}">
        <p14:creationId xmlns:p14="http://schemas.microsoft.com/office/powerpoint/2010/main" val="3580236189"/>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A4FB2F3E-259B-4650-B258-F09745BAA8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084C5BAC-71DF-48C0-AB51-699516D3BE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a:noFill/>
        </p:grpSpPr>
        <p:sp>
          <p:nvSpPr>
            <p:cNvPr id="43" name="Freeform 5">
              <a:extLst>
                <a:ext uri="{FF2B5EF4-FFF2-40B4-BE49-F238E27FC236}">
                  <a16:creationId xmlns:a16="http://schemas.microsoft.com/office/drawing/2014/main" id="{6742FA10-28D2-4023-A08B-427E93706E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17000"/>
                </a:schemeClr>
              </a:solidFill>
              <a:prstDash val="solid"/>
              <a:miter lim="800000"/>
              <a:headEnd/>
              <a:tailEnd/>
            </a:ln>
          </p:spPr>
          <p:txBody>
            <a:bodyPr/>
            <a:lstStyle/>
            <a:p>
              <a:endParaRPr lang="en-US"/>
            </a:p>
          </p:txBody>
        </p:sp>
        <p:sp>
          <p:nvSpPr>
            <p:cNvPr id="44" name="Freeform 6">
              <a:extLst>
                <a:ext uri="{FF2B5EF4-FFF2-40B4-BE49-F238E27FC236}">
                  <a16:creationId xmlns:a16="http://schemas.microsoft.com/office/drawing/2014/main" id="{BC497CE0-1368-4C66-923F-CA97C35ED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p:spPr>
          <p:txBody>
            <a:bodyPr/>
            <a:lstStyle/>
            <a:p>
              <a:endParaRPr lang="en-US"/>
            </a:p>
          </p:txBody>
        </p:sp>
        <p:sp>
          <p:nvSpPr>
            <p:cNvPr id="45" name="Freeform 7">
              <a:extLst>
                <a:ext uri="{FF2B5EF4-FFF2-40B4-BE49-F238E27FC236}">
                  <a16:creationId xmlns:a16="http://schemas.microsoft.com/office/drawing/2014/main" id="{F96D638D-D7BB-43E9-BC7A-6FBBDB507B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18000"/>
                </a:schemeClr>
              </a:solidFill>
              <a:prstDash val="dash"/>
              <a:miter lim="800000"/>
              <a:headEnd/>
              <a:tailEnd/>
            </a:ln>
          </p:spPr>
          <p:txBody>
            <a:bodyPr/>
            <a:lstStyle/>
            <a:p>
              <a:endParaRPr lang="en-US"/>
            </a:p>
          </p:txBody>
        </p:sp>
        <p:sp>
          <p:nvSpPr>
            <p:cNvPr id="46" name="Freeform 8">
              <a:extLst>
                <a:ext uri="{FF2B5EF4-FFF2-40B4-BE49-F238E27FC236}">
                  <a16:creationId xmlns:a16="http://schemas.microsoft.com/office/drawing/2014/main" id="{207DB018-8F92-42DF-A1CA-065C774E6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15000"/>
                </a:schemeClr>
              </a:solidFill>
              <a:prstDash val="solid"/>
              <a:miter lim="800000"/>
              <a:headEnd/>
              <a:tailEnd/>
            </a:ln>
          </p:spPr>
          <p:txBody>
            <a:bodyPr/>
            <a:lstStyle/>
            <a:p>
              <a:endParaRPr lang="en-US"/>
            </a:p>
          </p:txBody>
        </p:sp>
        <p:sp>
          <p:nvSpPr>
            <p:cNvPr id="47" name="Freeform 9">
              <a:extLst>
                <a:ext uri="{FF2B5EF4-FFF2-40B4-BE49-F238E27FC236}">
                  <a16:creationId xmlns:a16="http://schemas.microsoft.com/office/drawing/2014/main" id="{BB2A6006-A798-4927-B799-42A45D5B1F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15000"/>
                </a:schemeClr>
              </a:solidFill>
              <a:prstDash val="solid"/>
              <a:miter lim="800000"/>
              <a:headEnd/>
              <a:tailEnd/>
            </a:ln>
          </p:spPr>
          <p:txBody>
            <a:bodyPr/>
            <a:lstStyle/>
            <a:p>
              <a:endParaRPr lang="en-US"/>
            </a:p>
          </p:txBody>
        </p:sp>
        <p:sp>
          <p:nvSpPr>
            <p:cNvPr id="48" name="Freeform 10">
              <a:extLst>
                <a:ext uri="{FF2B5EF4-FFF2-40B4-BE49-F238E27FC236}">
                  <a16:creationId xmlns:a16="http://schemas.microsoft.com/office/drawing/2014/main" id="{3F6DB3F4-548A-4D02-A6CC-D5275E6C85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14000"/>
                </a:schemeClr>
              </a:solidFill>
              <a:prstDash val="solid"/>
              <a:miter lim="800000"/>
              <a:headEnd/>
              <a:tailEnd/>
            </a:ln>
          </p:spPr>
          <p:txBody>
            <a:bodyPr/>
            <a:lstStyle/>
            <a:p>
              <a:endParaRPr lang="en-US"/>
            </a:p>
          </p:txBody>
        </p:sp>
        <p:sp>
          <p:nvSpPr>
            <p:cNvPr id="49" name="Freeform 11">
              <a:extLst>
                <a:ext uri="{FF2B5EF4-FFF2-40B4-BE49-F238E27FC236}">
                  <a16:creationId xmlns:a16="http://schemas.microsoft.com/office/drawing/2014/main" id="{2D9F4A59-DDA2-427E-802B-9056AD99C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13000"/>
                </a:schemeClr>
              </a:solidFill>
              <a:prstDash val="solid"/>
              <a:miter lim="800000"/>
              <a:headEnd/>
              <a:tailEnd/>
            </a:ln>
          </p:spPr>
          <p:txBody>
            <a:bodyPr/>
            <a:lstStyle/>
            <a:p>
              <a:endParaRPr lang="en-US"/>
            </a:p>
          </p:txBody>
        </p:sp>
        <p:sp>
          <p:nvSpPr>
            <p:cNvPr id="50" name="Freeform 12">
              <a:extLst>
                <a:ext uri="{FF2B5EF4-FFF2-40B4-BE49-F238E27FC236}">
                  <a16:creationId xmlns:a16="http://schemas.microsoft.com/office/drawing/2014/main" id="{BF086A79-DD15-4D5E-A197-9ADE0ACFD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13000"/>
                </a:schemeClr>
              </a:solidFill>
              <a:prstDash val="solid"/>
              <a:miter lim="800000"/>
              <a:headEnd/>
              <a:tailEnd/>
            </a:ln>
          </p:spPr>
          <p:txBody>
            <a:bodyPr/>
            <a:lstStyle/>
            <a:p>
              <a:endParaRPr lang="en-US"/>
            </a:p>
          </p:txBody>
        </p:sp>
        <p:sp>
          <p:nvSpPr>
            <p:cNvPr id="51" name="Freeform 13">
              <a:extLst>
                <a:ext uri="{FF2B5EF4-FFF2-40B4-BE49-F238E27FC236}">
                  <a16:creationId xmlns:a16="http://schemas.microsoft.com/office/drawing/2014/main" id="{CCB86A9C-D602-4645-AF2E-7BADDF1E9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12000"/>
                </a:schemeClr>
              </a:solidFill>
              <a:prstDash val="dash"/>
              <a:miter lim="800000"/>
              <a:headEnd/>
              <a:tailEnd/>
            </a:ln>
          </p:spPr>
          <p:txBody>
            <a:bodyPr/>
            <a:lstStyle/>
            <a:p>
              <a:endParaRPr lang="en-US"/>
            </a:p>
          </p:txBody>
        </p:sp>
        <p:sp>
          <p:nvSpPr>
            <p:cNvPr id="52" name="Freeform 14">
              <a:extLst>
                <a:ext uri="{FF2B5EF4-FFF2-40B4-BE49-F238E27FC236}">
                  <a16:creationId xmlns:a16="http://schemas.microsoft.com/office/drawing/2014/main" id="{21C6649F-C4FA-423E-A09A-1B286FAE29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12000"/>
                </a:schemeClr>
              </a:solidFill>
              <a:prstDash val="dash"/>
              <a:miter lim="800000"/>
              <a:headEnd/>
              <a:tailEnd/>
            </a:ln>
          </p:spPr>
          <p:txBody>
            <a:bodyPr/>
            <a:lstStyle/>
            <a:p>
              <a:endParaRPr lang="en-US"/>
            </a:p>
          </p:txBody>
        </p:sp>
        <p:sp>
          <p:nvSpPr>
            <p:cNvPr id="53" name="Freeform 15">
              <a:extLst>
                <a:ext uri="{FF2B5EF4-FFF2-40B4-BE49-F238E27FC236}">
                  <a16:creationId xmlns:a16="http://schemas.microsoft.com/office/drawing/2014/main" id="{F00891A4-E0CB-4F23-AD2A-4A21087532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12000"/>
                </a:schemeClr>
              </a:solidFill>
              <a:prstDash val="dashDot"/>
              <a:miter lim="800000"/>
              <a:headEnd/>
              <a:tailEnd/>
            </a:ln>
          </p:spPr>
          <p:txBody>
            <a:bodyPr/>
            <a:lstStyle/>
            <a:p>
              <a:endParaRPr lang="en-US"/>
            </a:p>
          </p:txBody>
        </p:sp>
        <p:sp>
          <p:nvSpPr>
            <p:cNvPr id="54" name="Freeform 16">
              <a:extLst>
                <a:ext uri="{FF2B5EF4-FFF2-40B4-BE49-F238E27FC236}">
                  <a16:creationId xmlns:a16="http://schemas.microsoft.com/office/drawing/2014/main" id="{0688C71A-541C-4CD1-9821-92958FFC0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12000"/>
                </a:schemeClr>
              </a:solidFill>
              <a:prstDash val="dashDot"/>
              <a:miter lim="800000"/>
              <a:headEnd/>
              <a:tailEnd/>
            </a:ln>
          </p:spPr>
          <p:txBody>
            <a:bodyPr/>
            <a:lstStyle/>
            <a:p>
              <a:endParaRPr lang="en-US"/>
            </a:p>
          </p:txBody>
        </p:sp>
        <p:sp>
          <p:nvSpPr>
            <p:cNvPr id="55" name="Freeform 17">
              <a:extLst>
                <a:ext uri="{FF2B5EF4-FFF2-40B4-BE49-F238E27FC236}">
                  <a16:creationId xmlns:a16="http://schemas.microsoft.com/office/drawing/2014/main" id="{B5F5BDE4-42C0-4408-B6A9-B35D037F15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12000"/>
                </a:schemeClr>
              </a:solidFill>
              <a:prstDash val="solid"/>
              <a:miter lim="800000"/>
              <a:headEnd/>
              <a:tailEnd/>
            </a:ln>
          </p:spPr>
          <p:txBody>
            <a:bodyPr/>
            <a:lstStyle/>
            <a:p>
              <a:endParaRPr lang="en-US"/>
            </a:p>
          </p:txBody>
        </p:sp>
        <p:sp>
          <p:nvSpPr>
            <p:cNvPr id="56" name="Freeform 18">
              <a:extLst>
                <a:ext uri="{FF2B5EF4-FFF2-40B4-BE49-F238E27FC236}">
                  <a16:creationId xmlns:a16="http://schemas.microsoft.com/office/drawing/2014/main" id="{B215F5C9-B825-47D1-8E5B-AE5BE61A40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12000"/>
                </a:schemeClr>
              </a:solidFill>
              <a:prstDash val="solid"/>
              <a:miter lim="800000"/>
              <a:headEnd/>
              <a:tailEnd/>
            </a:ln>
          </p:spPr>
          <p:txBody>
            <a:bodyPr/>
            <a:lstStyle/>
            <a:p>
              <a:endParaRPr lang="en-US"/>
            </a:p>
          </p:txBody>
        </p:sp>
        <p:sp>
          <p:nvSpPr>
            <p:cNvPr id="57" name="Freeform 19">
              <a:extLst>
                <a:ext uri="{FF2B5EF4-FFF2-40B4-BE49-F238E27FC236}">
                  <a16:creationId xmlns:a16="http://schemas.microsoft.com/office/drawing/2014/main" id="{8FDD346A-E62F-4D05-B776-13CE8F35FA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11000"/>
                </a:schemeClr>
              </a:solidFill>
              <a:prstDash val="solid"/>
              <a:miter lim="800000"/>
              <a:headEnd/>
              <a:tailEnd/>
            </a:ln>
          </p:spPr>
          <p:txBody>
            <a:bodyPr/>
            <a:lstStyle/>
            <a:p>
              <a:endParaRPr lang="en-US"/>
            </a:p>
          </p:txBody>
        </p:sp>
        <p:sp>
          <p:nvSpPr>
            <p:cNvPr id="58" name="Freeform 20">
              <a:extLst>
                <a:ext uri="{FF2B5EF4-FFF2-40B4-BE49-F238E27FC236}">
                  <a16:creationId xmlns:a16="http://schemas.microsoft.com/office/drawing/2014/main" id="{C1037E36-F1A3-4462-A9C6-C94A781467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11000"/>
                </a:schemeClr>
              </a:solidFill>
              <a:prstDash val="solid"/>
              <a:miter lim="800000"/>
              <a:headEnd/>
              <a:tailEnd/>
            </a:ln>
          </p:spPr>
          <p:txBody>
            <a:bodyPr/>
            <a:lstStyle/>
            <a:p>
              <a:endParaRPr lang="en-US"/>
            </a:p>
          </p:txBody>
        </p:sp>
        <p:sp>
          <p:nvSpPr>
            <p:cNvPr id="59" name="Freeform 21">
              <a:extLst>
                <a:ext uri="{FF2B5EF4-FFF2-40B4-BE49-F238E27FC236}">
                  <a16:creationId xmlns:a16="http://schemas.microsoft.com/office/drawing/2014/main" id="{10D539D8-C2C4-45F9-9778-440E86248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10000"/>
                </a:schemeClr>
              </a:solidFill>
              <a:prstDash val="solid"/>
              <a:miter lim="800000"/>
              <a:headEnd/>
              <a:tailEnd/>
            </a:ln>
          </p:spPr>
          <p:txBody>
            <a:bodyPr/>
            <a:lstStyle/>
            <a:p>
              <a:endParaRPr lang="en-US"/>
            </a:p>
          </p:txBody>
        </p:sp>
        <p:sp>
          <p:nvSpPr>
            <p:cNvPr id="60" name="Freeform 22">
              <a:extLst>
                <a:ext uri="{FF2B5EF4-FFF2-40B4-BE49-F238E27FC236}">
                  <a16:creationId xmlns:a16="http://schemas.microsoft.com/office/drawing/2014/main" id="{8B003199-95C6-4E08-9D5D-E53DAF421B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10000"/>
                </a:schemeClr>
              </a:solidFill>
              <a:prstDash val="dash"/>
              <a:miter lim="800000"/>
              <a:headEnd/>
              <a:tailEnd/>
            </a:ln>
          </p:spPr>
          <p:txBody>
            <a:bodyPr/>
            <a:lstStyle/>
            <a:p>
              <a:endParaRPr lang="en-US"/>
            </a:p>
          </p:txBody>
        </p:sp>
        <p:sp>
          <p:nvSpPr>
            <p:cNvPr id="61" name="Freeform 23">
              <a:extLst>
                <a:ext uri="{FF2B5EF4-FFF2-40B4-BE49-F238E27FC236}">
                  <a16:creationId xmlns:a16="http://schemas.microsoft.com/office/drawing/2014/main" id="{6A2507B4-2AA4-44A1-93B1-D65EC73AF5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10000"/>
                </a:schemeClr>
              </a:solidFill>
              <a:prstDash val="solid"/>
              <a:miter lim="800000"/>
              <a:headEnd/>
              <a:tailEnd/>
            </a:ln>
          </p:spPr>
          <p:txBody>
            <a:bodyPr/>
            <a:lstStyle/>
            <a:p>
              <a:endParaRPr lang="en-US"/>
            </a:p>
          </p:txBody>
        </p:sp>
      </p:grpSp>
      <p:sp>
        <p:nvSpPr>
          <p:cNvPr id="2" name="Title 1">
            <a:extLst>
              <a:ext uri="{FF2B5EF4-FFF2-40B4-BE49-F238E27FC236}">
                <a16:creationId xmlns:a16="http://schemas.microsoft.com/office/drawing/2014/main" id="{372E0B3A-11B7-4BF2-BFB9-B41D9973FFF1}"/>
              </a:ext>
            </a:extLst>
          </p:cNvPr>
          <p:cNvSpPr>
            <a:spLocks noGrp="1"/>
          </p:cNvSpPr>
          <p:nvPr>
            <p:ph type="title"/>
          </p:nvPr>
        </p:nvSpPr>
        <p:spPr>
          <a:xfrm>
            <a:off x="1858436" y="2969986"/>
            <a:ext cx="10103739" cy="3118104"/>
          </a:xfrm>
          <a:effectLst>
            <a:outerShdw blurRad="50800" dist="38100" dir="2700000" algn="tl" rotWithShape="0">
              <a:prstClr val="black">
                <a:alpha val="40000"/>
              </a:prstClr>
            </a:outerShdw>
          </a:effectLst>
        </p:spPr>
        <p:txBody>
          <a:bodyPr vert="horz" lIns="91440" tIns="45720" rIns="91440" bIns="45720" rtlCol="0" anchor="b">
            <a:normAutofit/>
          </a:bodyPr>
          <a:lstStyle/>
          <a:p>
            <a:r>
              <a:rPr lang="en-US" sz="6800" kern="1200">
                <a:ln w="22225">
                  <a:solidFill>
                    <a:schemeClr val="tx1"/>
                  </a:solidFill>
                  <a:miter lim="800000"/>
                </a:ln>
                <a:solidFill>
                  <a:srgbClr val="FFFFFF"/>
                </a:solidFill>
                <a:latin typeface="+mj-lt"/>
                <a:ea typeface="+mj-ea"/>
                <a:cs typeface="+mj-cs"/>
              </a:rPr>
              <a:t>Affordable Materials Grants:</a:t>
            </a:r>
            <a:br>
              <a:rPr lang="en-US" sz="6800" kern="1200">
                <a:ln w="22225">
                  <a:solidFill>
                    <a:schemeClr val="tx1"/>
                  </a:solidFill>
                  <a:miter lim="800000"/>
                </a:ln>
                <a:solidFill>
                  <a:srgbClr val="FFFFFF"/>
                </a:solidFill>
              </a:rPr>
            </a:br>
            <a:r>
              <a:rPr lang="en-US" sz="6800">
                <a:ln w="22225">
                  <a:solidFill>
                    <a:schemeClr val="tx1"/>
                  </a:solidFill>
                  <a:miter lim="800000"/>
                </a:ln>
                <a:solidFill>
                  <a:srgbClr val="FFFFFF"/>
                </a:solidFill>
              </a:rPr>
              <a:t>SLA and Invoices</a:t>
            </a:r>
            <a:endParaRPr lang="en-US" sz="6800" kern="1200">
              <a:ln w="22225">
                <a:solidFill>
                  <a:srgbClr val="E7E6E6"/>
                </a:solidFill>
                <a:miter lim="800000"/>
              </a:ln>
              <a:solidFill>
                <a:srgbClr val="FFFFFF"/>
              </a:solidFill>
              <a:latin typeface="+mj-lt"/>
              <a:cs typeface="Calibri Light"/>
            </a:endParaRPr>
          </a:p>
        </p:txBody>
      </p:sp>
      <p:sp>
        <p:nvSpPr>
          <p:cNvPr id="63" name="Isosceles Triangle 62">
            <a:extLst>
              <a:ext uri="{FF2B5EF4-FFF2-40B4-BE49-F238E27FC236}">
                <a16:creationId xmlns:a16="http://schemas.microsoft.com/office/drawing/2014/main" id="{83CB2632-0822-4E49-A707-FA1B8A4D0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435823" y="3320139"/>
            <a:ext cx="300774" cy="25928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solidFill>
                <a:schemeClr val="tx1"/>
              </a:solidFill>
            </a:endParaRPr>
          </a:p>
        </p:txBody>
      </p:sp>
    </p:spTree>
    <p:extLst>
      <p:ext uri="{BB962C8B-B14F-4D97-AF65-F5344CB8AC3E}">
        <p14:creationId xmlns:p14="http://schemas.microsoft.com/office/powerpoint/2010/main" val="378744965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48EF0-9B89-24B1-4A90-AD4A057FC8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6FE02C-572F-6EC9-D93B-5E5097FC3E85}"/>
              </a:ext>
            </a:extLst>
          </p:cNvPr>
          <p:cNvSpPr>
            <a:spLocks noGrp="1"/>
          </p:cNvSpPr>
          <p:nvPr>
            <p:ph type="title"/>
          </p:nvPr>
        </p:nvSpPr>
        <p:spPr/>
        <p:txBody>
          <a:bodyPr vert="horz" lIns="91440" tIns="45720" rIns="91440" bIns="45720" rtlCol="0" anchor="ctr">
            <a:normAutofit/>
          </a:bodyPr>
          <a:lstStyle/>
          <a:p>
            <a:pPr algn="ctr"/>
            <a:r>
              <a:rPr lang="en-US" kern="1200">
                <a:solidFill>
                  <a:srgbClr val="FFFFFF"/>
                </a:solidFill>
                <a:latin typeface="+mj-lt"/>
                <a:ea typeface="+mj-ea"/>
                <a:cs typeface="+mj-cs"/>
              </a:rPr>
              <a:t>About Your Service Level Agreement (SLA)</a:t>
            </a:r>
            <a:endParaRPr lang="en-US" kern="1200">
              <a:solidFill>
                <a:srgbClr val="FFFFFF"/>
              </a:solidFill>
              <a:latin typeface="+mj-lt"/>
              <a:cs typeface="Calibri Light"/>
            </a:endParaRPr>
          </a:p>
        </p:txBody>
      </p:sp>
      <p:sp>
        <p:nvSpPr>
          <p:cNvPr id="3" name="Content Placeholder 2">
            <a:extLst>
              <a:ext uri="{FF2B5EF4-FFF2-40B4-BE49-F238E27FC236}">
                <a16:creationId xmlns:a16="http://schemas.microsoft.com/office/drawing/2014/main" id="{3136043C-80DF-8C32-21A5-6B05A42D9FEB}"/>
              </a:ext>
            </a:extLst>
          </p:cNvPr>
          <p:cNvSpPr>
            <a:spLocks noGrp="1"/>
          </p:cNvSpPr>
          <p:nvPr>
            <p:ph idx="1"/>
          </p:nvPr>
        </p:nvSpPr>
        <p:spPr>
          <a:xfrm>
            <a:off x="3785969" y="1020094"/>
            <a:ext cx="7315200" cy="4808668"/>
          </a:xfrm>
        </p:spPr>
        <p:txBody>
          <a:bodyPr vert="horz" lIns="91440" tIns="45720" rIns="91440" bIns="45720" rtlCol="0" anchor="t">
            <a:normAutofit/>
          </a:bodyPr>
          <a:lstStyle/>
          <a:p>
            <a:pPr marL="0" indent="0">
              <a:buNone/>
            </a:pPr>
            <a:r>
              <a:rPr lang="en-US" sz="2800" dirty="0">
                <a:solidFill>
                  <a:schemeClr val="tx1"/>
                </a:solidFill>
              </a:rPr>
              <a:t>The Project Lead needs to work with your institution’s Business or Grants Office to get it signed. (This is why we do the acknowledgment form!)</a:t>
            </a:r>
            <a:endParaRPr lang="en-US" sz="2800" dirty="0">
              <a:solidFill>
                <a:srgbClr val="FFFFFF"/>
              </a:solidFill>
            </a:endParaRPr>
          </a:p>
          <a:p>
            <a:pPr marL="0" indent="0">
              <a:buNone/>
            </a:pPr>
            <a:r>
              <a:rPr lang="en-US" sz="2800" dirty="0">
                <a:solidFill>
                  <a:schemeClr val="tx1"/>
                </a:solidFill>
              </a:rPr>
              <a:t>On paper, the project hasn’t </a:t>
            </a:r>
            <a:r>
              <a:rPr lang="en-US" sz="2800" i="1" dirty="0">
                <a:solidFill>
                  <a:schemeClr val="tx1"/>
                </a:solidFill>
              </a:rPr>
              <a:t>started</a:t>
            </a:r>
            <a:r>
              <a:rPr lang="en-US" sz="2800" dirty="0">
                <a:solidFill>
                  <a:schemeClr val="tx1"/>
                </a:solidFill>
              </a:rPr>
              <a:t> until the SLA is signed. The institution and USG have to agree before a project starts.</a:t>
            </a:r>
          </a:p>
          <a:p>
            <a:pPr marL="0" indent="0">
              <a:buNone/>
            </a:pPr>
            <a:r>
              <a:rPr lang="en-US" sz="2800" dirty="0">
                <a:solidFill>
                  <a:schemeClr val="tx1"/>
                </a:solidFill>
              </a:rPr>
              <a:t>The USG cannot accept invoices for the project until the SLA is signed by the institution </a:t>
            </a:r>
            <a:r>
              <a:rPr lang="en-US" sz="2800" b="1" dirty="0">
                <a:solidFill>
                  <a:schemeClr val="tx1"/>
                </a:solidFill>
              </a:rPr>
              <a:t>and</a:t>
            </a:r>
            <a:r>
              <a:rPr lang="en-US" sz="2800" dirty="0">
                <a:solidFill>
                  <a:schemeClr val="tx1"/>
                </a:solidFill>
              </a:rPr>
              <a:t> the USG. </a:t>
            </a:r>
          </a:p>
        </p:txBody>
      </p:sp>
    </p:spTree>
    <p:extLst>
      <p:ext uri="{BB962C8B-B14F-4D97-AF65-F5344CB8AC3E}">
        <p14:creationId xmlns:p14="http://schemas.microsoft.com/office/powerpoint/2010/main" val="3763010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40" name="Oval 39">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395" y="1040837"/>
            <a:ext cx="4754948"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42" name="Oval 41">
            <a:extLst>
              <a:ext uri="{FF2B5EF4-FFF2-40B4-BE49-F238E27FC236}">
                <a16:creationId xmlns:a16="http://schemas.microsoft.com/office/drawing/2014/main" id="{1056F38F-7C4E-461D-8709-7D0024AE1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411" y="1029607"/>
            <a:ext cx="4754948" cy="4754948"/>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C7278469-3C3C-49CE-AEEE-E176A4900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60" y="934855"/>
            <a:ext cx="4754948"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092D654-CA54-4623-8A30-6C9DA9E5B486}"/>
              </a:ext>
            </a:extLst>
          </p:cNvPr>
          <p:cNvSpPr>
            <a:spLocks noGrp="1"/>
          </p:cNvSpPr>
          <p:nvPr>
            <p:ph type="title"/>
          </p:nvPr>
        </p:nvSpPr>
        <p:spPr>
          <a:xfrm>
            <a:off x="1102368" y="1877492"/>
            <a:ext cx="4030132" cy="3215373"/>
          </a:xfrm>
        </p:spPr>
        <p:txBody>
          <a:bodyPr vert="horz" lIns="91440" tIns="45720" rIns="91440" bIns="45720" rtlCol="0" anchor="ctr">
            <a:normAutofit/>
          </a:bodyPr>
          <a:lstStyle/>
          <a:p>
            <a:pPr algn="ctr"/>
            <a:r>
              <a:rPr lang="en-US" kern="1200">
                <a:solidFill>
                  <a:srgbClr val="FFFFFF"/>
                </a:solidFill>
                <a:latin typeface="+mj-lt"/>
                <a:ea typeface="+mj-ea"/>
                <a:cs typeface="+mj-cs"/>
              </a:rPr>
              <a:t>What’s an invoice?</a:t>
            </a:r>
            <a:endParaRPr lang="en-US" kern="1200">
              <a:solidFill>
                <a:srgbClr val="FFFFFF"/>
              </a:solidFill>
              <a:latin typeface="+mj-lt"/>
              <a:cs typeface="Calibri Light"/>
            </a:endParaRPr>
          </a:p>
        </p:txBody>
      </p:sp>
      <p:grpSp>
        <p:nvGrpSpPr>
          <p:cNvPr id="46" name="Group 45">
            <a:extLst>
              <a:ext uri="{FF2B5EF4-FFF2-40B4-BE49-F238E27FC236}">
                <a16:creationId xmlns:a16="http://schemas.microsoft.com/office/drawing/2014/main" id="{93DC754C-7E09-422D-A8BB-AF632E90DF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47" name="Freeform: Shape 46">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grpSp>
      <p:sp>
        <p:nvSpPr>
          <p:cNvPr id="50" name="Graphic 212">
            <a:extLst>
              <a:ext uri="{FF2B5EF4-FFF2-40B4-BE49-F238E27FC236}">
                <a16:creationId xmlns:a16="http://schemas.microsoft.com/office/drawing/2014/main" id="{4C6598AB-1C17-4D54-951C-A082D94AC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52" name="Graphic 212">
            <a:extLst>
              <a:ext uri="{FF2B5EF4-FFF2-40B4-BE49-F238E27FC236}">
                <a16:creationId xmlns:a16="http://schemas.microsoft.com/office/drawing/2014/main" id="{C83B66D7-137D-4AC1-B172-53D60F08B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54" name="Oval 53">
            <a:extLst>
              <a:ext uri="{FF2B5EF4-FFF2-40B4-BE49-F238E27FC236}">
                <a16:creationId xmlns:a16="http://schemas.microsoft.com/office/drawing/2014/main" id="{F6B92503-6984-4D15-8B98-8718709B7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56" name="Oval 55">
            <a:extLst>
              <a:ext uri="{FF2B5EF4-FFF2-40B4-BE49-F238E27FC236}">
                <a16:creationId xmlns:a16="http://schemas.microsoft.com/office/drawing/2014/main" id="{08DDF938-524E-4C18-A47D-C00627832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9419DC0-9638-49BE-8C08-00638A62ED54}"/>
              </a:ext>
            </a:extLst>
          </p:cNvPr>
          <p:cNvSpPr>
            <a:spLocks noGrp="1"/>
          </p:cNvSpPr>
          <p:nvPr>
            <p:ph sz="half" idx="1"/>
          </p:nvPr>
        </p:nvSpPr>
        <p:spPr>
          <a:xfrm>
            <a:off x="6125328" y="909351"/>
            <a:ext cx="5444432" cy="5151653"/>
          </a:xfrm>
        </p:spPr>
        <p:txBody>
          <a:bodyPr vert="horz" lIns="91440" tIns="45720" rIns="91440" bIns="45720" rtlCol="0" anchor="t">
            <a:normAutofit/>
          </a:bodyPr>
          <a:lstStyle/>
          <a:p>
            <a:r>
              <a:rPr lang="en-US" sz="3200">
                <a:solidFill>
                  <a:srgbClr val="FFFFFF"/>
                </a:solidFill>
              </a:rPr>
              <a:t>A one-page document, usually a PDF, sent directly from the institution’s grants or business office, asking the USG to pay a particular amount (usually 50% of the award) for services in the SLA. </a:t>
            </a:r>
          </a:p>
          <a:p>
            <a:r>
              <a:rPr lang="en-US" sz="3200">
                <a:solidFill>
                  <a:srgbClr val="FFFFFF"/>
                </a:solidFill>
              </a:rPr>
              <a:t>It is </a:t>
            </a:r>
            <a:r>
              <a:rPr lang="en-US" sz="3200" i="1">
                <a:solidFill>
                  <a:srgbClr val="FFFFFF"/>
                </a:solidFill>
              </a:rPr>
              <a:t>not</a:t>
            </a:r>
            <a:r>
              <a:rPr lang="en-US" sz="3200">
                <a:solidFill>
                  <a:srgbClr val="FFFFFF"/>
                </a:solidFill>
              </a:rPr>
              <a:t> an expense report (which is a multi-page document with line-by-line expenses). </a:t>
            </a:r>
            <a:endParaRPr lang="en-US" sz="2800">
              <a:solidFill>
                <a:srgbClr val="FFFFFF"/>
              </a:solidFill>
            </a:endParaRPr>
          </a:p>
        </p:txBody>
      </p:sp>
      <p:grpSp>
        <p:nvGrpSpPr>
          <p:cNvPr id="58" name="Graphic 185">
            <a:extLst>
              <a:ext uri="{FF2B5EF4-FFF2-40B4-BE49-F238E27FC236}">
                <a16:creationId xmlns:a16="http://schemas.microsoft.com/office/drawing/2014/main" id="{3773FAF5-C452-4455-9411-D6AF5EBD4C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12239" y="6139464"/>
            <a:ext cx="1054466" cy="469689"/>
            <a:chOff x="9841624" y="4115729"/>
            <a:chExt cx="602169" cy="268223"/>
          </a:xfrm>
          <a:solidFill>
            <a:schemeClr val="bg1"/>
          </a:solidFill>
        </p:grpSpPr>
        <p:sp>
          <p:nvSpPr>
            <p:cNvPr id="59" name="Freeform: Shape 58">
              <a:extLst>
                <a:ext uri="{FF2B5EF4-FFF2-40B4-BE49-F238E27FC236}">
                  <a16:creationId xmlns:a16="http://schemas.microsoft.com/office/drawing/2014/main" id="{1ECA0D96-F63C-4F7B-BE16-0F3FE76D7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74F83A81-0546-400A-918A-90C9C48B8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9741F692-A5B6-4215-86D9-B1FD4FF2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CC0876CB-9C60-4580-8FED-CD64EC766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A879B3B7-48DB-4D3A-BB33-02766EAD3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778486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40" name="Oval 39">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395" y="1040837"/>
            <a:ext cx="4754948"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42" name="Oval 41">
            <a:extLst>
              <a:ext uri="{FF2B5EF4-FFF2-40B4-BE49-F238E27FC236}">
                <a16:creationId xmlns:a16="http://schemas.microsoft.com/office/drawing/2014/main" id="{1056F38F-7C4E-461D-8709-7D0024AE1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411" y="1029607"/>
            <a:ext cx="4754948" cy="4754948"/>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C7278469-3C3C-49CE-AEEE-E176A4900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60" y="934855"/>
            <a:ext cx="4754948"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092D654-CA54-4623-8A30-6C9DA9E5B486}"/>
              </a:ext>
            </a:extLst>
          </p:cNvPr>
          <p:cNvSpPr>
            <a:spLocks noGrp="1"/>
          </p:cNvSpPr>
          <p:nvPr>
            <p:ph type="title"/>
          </p:nvPr>
        </p:nvSpPr>
        <p:spPr>
          <a:xfrm>
            <a:off x="1102368" y="1877492"/>
            <a:ext cx="4030132" cy="3215373"/>
          </a:xfrm>
        </p:spPr>
        <p:txBody>
          <a:bodyPr vert="horz" lIns="91440" tIns="45720" rIns="91440" bIns="45720" rtlCol="0" anchor="ctr">
            <a:normAutofit/>
          </a:bodyPr>
          <a:lstStyle/>
          <a:p>
            <a:pPr algn="ctr"/>
            <a:r>
              <a:rPr lang="en-US" kern="1200">
                <a:solidFill>
                  <a:srgbClr val="FFFFFF"/>
                </a:solidFill>
                <a:latin typeface="+mj-lt"/>
                <a:ea typeface="+mj-ea"/>
                <a:cs typeface="+mj-cs"/>
              </a:rPr>
              <a:t>Who invoices?</a:t>
            </a:r>
            <a:endParaRPr lang="en-US" kern="1200">
              <a:solidFill>
                <a:srgbClr val="FFFFFF"/>
              </a:solidFill>
              <a:latin typeface="+mj-lt"/>
              <a:cs typeface="Calibri Light"/>
            </a:endParaRPr>
          </a:p>
        </p:txBody>
      </p:sp>
      <p:grpSp>
        <p:nvGrpSpPr>
          <p:cNvPr id="46" name="Group 45">
            <a:extLst>
              <a:ext uri="{FF2B5EF4-FFF2-40B4-BE49-F238E27FC236}">
                <a16:creationId xmlns:a16="http://schemas.microsoft.com/office/drawing/2014/main" id="{93DC754C-7E09-422D-A8BB-AF632E90DF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47" name="Freeform: Shape 46">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grpSp>
      <p:sp>
        <p:nvSpPr>
          <p:cNvPr id="50" name="Graphic 212">
            <a:extLst>
              <a:ext uri="{FF2B5EF4-FFF2-40B4-BE49-F238E27FC236}">
                <a16:creationId xmlns:a16="http://schemas.microsoft.com/office/drawing/2014/main" id="{4C6598AB-1C17-4D54-951C-A082D94AC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52" name="Graphic 212">
            <a:extLst>
              <a:ext uri="{FF2B5EF4-FFF2-40B4-BE49-F238E27FC236}">
                <a16:creationId xmlns:a16="http://schemas.microsoft.com/office/drawing/2014/main" id="{C83B66D7-137D-4AC1-B172-53D60F08B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54" name="Oval 53">
            <a:extLst>
              <a:ext uri="{FF2B5EF4-FFF2-40B4-BE49-F238E27FC236}">
                <a16:creationId xmlns:a16="http://schemas.microsoft.com/office/drawing/2014/main" id="{F6B92503-6984-4D15-8B98-8718709B7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56" name="Oval 55">
            <a:extLst>
              <a:ext uri="{FF2B5EF4-FFF2-40B4-BE49-F238E27FC236}">
                <a16:creationId xmlns:a16="http://schemas.microsoft.com/office/drawing/2014/main" id="{08DDF938-524E-4C18-A47D-C00627832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9419DC0-9638-49BE-8C08-00638A62ED54}"/>
              </a:ext>
            </a:extLst>
          </p:cNvPr>
          <p:cNvSpPr>
            <a:spLocks noGrp="1"/>
          </p:cNvSpPr>
          <p:nvPr>
            <p:ph sz="half" idx="1"/>
          </p:nvPr>
        </p:nvSpPr>
        <p:spPr>
          <a:xfrm>
            <a:off x="6234867" y="557104"/>
            <a:ext cx="5688909" cy="5890617"/>
          </a:xfrm>
        </p:spPr>
        <p:txBody>
          <a:bodyPr vert="horz" lIns="91440" tIns="45720" rIns="91440" bIns="45720" rtlCol="0" anchor="t">
            <a:normAutofit lnSpcReduction="10000"/>
          </a:bodyPr>
          <a:lstStyle/>
          <a:p>
            <a:r>
              <a:rPr lang="en-US" sz="3200">
                <a:solidFill>
                  <a:srgbClr val="FFFFFF"/>
                </a:solidFill>
              </a:rPr>
              <a:t>Not you or me! </a:t>
            </a:r>
          </a:p>
          <a:p>
            <a:r>
              <a:rPr lang="en-US" sz="3200">
                <a:solidFill>
                  <a:srgbClr val="FFFFFF"/>
                </a:solidFill>
              </a:rPr>
              <a:t>Your institution invoices us. These invoices should reference your grant number and have a unique invoice number and date.</a:t>
            </a:r>
          </a:p>
          <a:p>
            <a:r>
              <a:rPr lang="en-US" sz="3200">
                <a:solidFill>
                  <a:srgbClr val="FFFFFF"/>
                </a:solidFill>
              </a:rPr>
              <a:t> If your institution has a </a:t>
            </a:r>
            <a:r>
              <a:rPr lang="en-US" sz="3200" b="1">
                <a:solidFill>
                  <a:srgbClr val="FFFFFF"/>
                </a:solidFill>
              </a:rPr>
              <a:t>foundation</a:t>
            </a:r>
            <a:r>
              <a:rPr lang="en-US" sz="3200">
                <a:solidFill>
                  <a:srgbClr val="FFFFFF"/>
                </a:solidFill>
              </a:rPr>
              <a:t>, this is not who we have the agreement with. Invoices need to be from the institution. </a:t>
            </a:r>
          </a:p>
          <a:p>
            <a:pPr lvl="1"/>
            <a:r>
              <a:rPr lang="en-US" sz="2800">
                <a:solidFill>
                  <a:srgbClr val="FFFFFF"/>
                </a:solidFill>
              </a:rPr>
              <a:t>(e.g. from Georgia Tech, not the Georgia Tech Research Foundation)</a:t>
            </a:r>
          </a:p>
        </p:txBody>
      </p:sp>
      <p:grpSp>
        <p:nvGrpSpPr>
          <p:cNvPr id="58" name="Graphic 185">
            <a:extLst>
              <a:ext uri="{FF2B5EF4-FFF2-40B4-BE49-F238E27FC236}">
                <a16:creationId xmlns:a16="http://schemas.microsoft.com/office/drawing/2014/main" id="{3773FAF5-C452-4455-9411-D6AF5EBD4C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12239" y="6139464"/>
            <a:ext cx="1054466" cy="469689"/>
            <a:chOff x="9841624" y="4115729"/>
            <a:chExt cx="602169" cy="268223"/>
          </a:xfrm>
          <a:solidFill>
            <a:schemeClr val="bg1"/>
          </a:solidFill>
        </p:grpSpPr>
        <p:sp>
          <p:nvSpPr>
            <p:cNvPr id="59" name="Freeform: Shape 58">
              <a:extLst>
                <a:ext uri="{FF2B5EF4-FFF2-40B4-BE49-F238E27FC236}">
                  <a16:creationId xmlns:a16="http://schemas.microsoft.com/office/drawing/2014/main" id="{1ECA0D96-F63C-4F7B-BE16-0F3FE76D7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74F83A81-0546-400A-918A-90C9C48B8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9741F692-A5B6-4215-86D9-B1FD4FF2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CC0876CB-9C60-4580-8FED-CD64EC766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A879B3B7-48DB-4D3A-BB33-02766EAD3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565981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Graphic 212">
            <a:extLst>
              <a:ext uri="{FF2B5EF4-FFF2-40B4-BE49-F238E27FC236}">
                <a16:creationId xmlns:a16="http://schemas.microsoft.com/office/drawing/2014/main" id="{55C61911-45B2-48BF-AC7A-1EB579B42C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02373" y="798490"/>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1" name="Graphic 212">
            <a:extLst>
              <a:ext uri="{FF2B5EF4-FFF2-40B4-BE49-F238E27FC236}">
                <a16:creationId xmlns:a16="http://schemas.microsoft.com/office/drawing/2014/main" id="{2DE4D4CE-6DAE-4A05-BE5B-6BCE3F4EC7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02373" y="798490"/>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 name="Title 1">
            <a:extLst>
              <a:ext uri="{FF2B5EF4-FFF2-40B4-BE49-F238E27FC236}">
                <a16:creationId xmlns:a16="http://schemas.microsoft.com/office/drawing/2014/main" id="{48CA0DEF-735D-447F-88FC-CA5C2E589F90}"/>
              </a:ext>
            </a:extLst>
          </p:cNvPr>
          <p:cNvSpPr>
            <a:spLocks noGrp="1"/>
          </p:cNvSpPr>
          <p:nvPr>
            <p:ph type="title"/>
          </p:nvPr>
        </p:nvSpPr>
        <p:spPr>
          <a:xfrm>
            <a:off x="1102367" y="1264801"/>
            <a:ext cx="4114571" cy="4296387"/>
          </a:xfrm>
        </p:spPr>
        <p:txBody>
          <a:bodyPr>
            <a:normAutofit/>
          </a:bodyPr>
          <a:lstStyle/>
          <a:p>
            <a:pPr algn="ctr"/>
            <a:r>
              <a:rPr lang="en-US">
                <a:solidFill>
                  <a:srgbClr val="FFFFFF"/>
                </a:solidFill>
              </a:rPr>
              <a:t>Step 3: </a:t>
            </a:r>
            <a:br>
              <a:rPr lang="en-US">
                <a:solidFill>
                  <a:srgbClr val="FFFFFF"/>
                </a:solidFill>
              </a:rPr>
            </a:br>
            <a:r>
              <a:rPr lang="en-US">
                <a:solidFill>
                  <a:srgbClr val="FFFFFF"/>
                </a:solidFill>
              </a:rPr>
              <a:t>Initial and Final Invoices</a:t>
            </a:r>
            <a:endParaRPr lang="en-US">
              <a:solidFill>
                <a:srgbClr val="FFFFFF"/>
              </a:solidFill>
              <a:cs typeface="Calibri Light"/>
            </a:endParaRPr>
          </a:p>
        </p:txBody>
      </p:sp>
      <p:grpSp>
        <p:nvGrpSpPr>
          <p:cNvPr id="23" name="Group 22">
            <a:extLst>
              <a:ext uri="{FF2B5EF4-FFF2-40B4-BE49-F238E27FC236}">
                <a16:creationId xmlns:a16="http://schemas.microsoft.com/office/drawing/2014/main" id="{B8CB1D39-68D4-4372-BF3B-2A33A7495E2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24" name="Freeform: Shape 23">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25" name="Freeform: Shape 24">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a:p>
          </p:txBody>
        </p:sp>
      </p:grpSp>
      <p:sp>
        <p:nvSpPr>
          <p:cNvPr id="27" name="Oval 26">
            <a:extLst>
              <a:ext uri="{FF2B5EF4-FFF2-40B4-BE49-F238E27FC236}">
                <a16:creationId xmlns:a16="http://schemas.microsoft.com/office/drawing/2014/main" id="{10C23D31-5B0A-4956-A59F-A24F57D2A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988" y="4604761"/>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F4C6FC6E-4AAF-4628-B7E5-85DF9D32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988" y="4604761"/>
            <a:ext cx="319941" cy="31994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61CC0C15-16B1-4C7B-918E-BE922E9A75C8}"/>
              </a:ext>
            </a:extLst>
          </p:cNvPr>
          <p:cNvSpPr>
            <a:spLocks noGrp="1"/>
          </p:cNvSpPr>
          <p:nvPr>
            <p:ph idx="1"/>
          </p:nvPr>
        </p:nvSpPr>
        <p:spPr>
          <a:xfrm>
            <a:off x="5608899" y="377893"/>
            <a:ext cx="5874201" cy="6431319"/>
          </a:xfrm>
        </p:spPr>
        <p:txBody>
          <a:bodyPr vert="horz" lIns="91440" tIns="45720" rIns="91440" bIns="45720" rtlCol="0" anchor="t">
            <a:normAutofit lnSpcReduction="10000"/>
          </a:bodyPr>
          <a:lstStyle/>
          <a:p>
            <a:pPr marL="0" indent="0">
              <a:buNone/>
            </a:pPr>
            <a:r>
              <a:rPr lang="en-US">
                <a:solidFill>
                  <a:srgbClr val="FFFFFF"/>
                </a:solidFill>
              </a:rPr>
              <a:t>When the SLA is fully-executed, have the </a:t>
            </a:r>
            <a:r>
              <a:rPr lang="en-US" b="1">
                <a:solidFill>
                  <a:srgbClr val="FFFFFF"/>
                </a:solidFill>
              </a:rPr>
              <a:t>initial invoice </a:t>
            </a:r>
            <a:r>
              <a:rPr lang="en-US">
                <a:solidFill>
                  <a:srgbClr val="FFFFFF"/>
                </a:solidFill>
              </a:rPr>
              <a:t>for half the award amount sent to Jeff and Deena (</a:t>
            </a:r>
            <a:r>
              <a:rPr lang="en-US">
                <a:solidFill>
                  <a:srgbClr val="FFFFFF"/>
                </a:solidFill>
                <a:hlinkClick r:id="rId2"/>
              </a:rPr>
              <a:t>deena.anderson@usg.edu</a:t>
            </a:r>
            <a:r>
              <a:rPr lang="en-US">
                <a:solidFill>
                  <a:srgbClr val="FFFFFF"/>
                </a:solidFill>
              </a:rPr>
              <a:t>). </a:t>
            </a:r>
            <a:endParaRPr lang="en-US">
              <a:solidFill>
                <a:srgbClr val="FFFFFF"/>
              </a:solidFill>
              <a:cs typeface="Calibri"/>
            </a:endParaRPr>
          </a:p>
          <a:p>
            <a:pPr marL="514350" indent="-514350">
              <a:buFont typeface="+mj-lt"/>
              <a:buAutoNum type="arabicPeriod"/>
            </a:pPr>
            <a:r>
              <a:rPr lang="en-US">
                <a:solidFill>
                  <a:srgbClr val="FFFFFF"/>
                </a:solidFill>
              </a:rPr>
              <a:t>ALG sends the invoice and a signed payment request to Accounts Payable. Their processing usually takes 1-2 weeks.  </a:t>
            </a:r>
            <a:endParaRPr lang="en-US">
              <a:solidFill>
                <a:srgbClr val="FFFFFF"/>
              </a:solidFill>
              <a:cs typeface="Calibri"/>
            </a:endParaRPr>
          </a:p>
          <a:p>
            <a:pPr marL="514350" indent="-514350">
              <a:buFont typeface="+mj-lt"/>
              <a:buAutoNum type="arabicPeriod"/>
            </a:pPr>
            <a:r>
              <a:rPr lang="en-US">
                <a:solidFill>
                  <a:srgbClr val="FFFFFF"/>
                </a:solidFill>
              </a:rPr>
              <a:t>Accounts Payable sends first payment to institution through ACH.</a:t>
            </a:r>
            <a:endParaRPr lang="en-US">
              <a:solidFill>
                <a:srgbClr val="FFFFFF"/>
              </a:solidFill>
              <a:cs typeface="Calibri"/>
            </a:endParaRPr>
          </a:p>
          <a:p>
            <a:pPr marL="0" indent="0">
              <a:buNone/>
            </a:pPr>
            <a:r>
              <a:rPr lang="en-US">
                <a:solidFill>
                  <a:srgbClr val="FFFFFF"/>
                </a:solidFill>
              </a:rPr>
              <a:t>At the end of the grant project, institution sends the </a:t>
            </a:r>
            <a:r>
              <a:rPr lang="en-US" b="1">
                <a:solidFill>
                  <a:srgbClr val="FFFFFF"/>
                </a:solidFill>
              </a:rPr>
              <a:t>final invoice </a:t>
            </a:r>
            <a:r>
              <a:rPr lang="en-US">
                <a:solidFill>
                  <a:srgbClr val="FFFFFF"/>
                </a:solidFill>
              </a:rPr>
              <a:t>once final report is sent. Final Payment Request leads to the final payment to institution through ACH. </a:t>
            </a:r>
            <a:endParaRPr lang="en-US">
              <a:solidFill>
                <a:srgbClr val="FFFFFF"/>
              </a:solidFill>
              <a:cs typeface="Calibri"/>
            </a:endParaRPr>
          </a:p>
        </p:txBody>
      </p:sp>
      <p:grpSp>
        <p:nvGrpSpPr>
          <p:cNvPr id="31"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32" name="Freeform: Shape 31">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4084903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A5301A-F13A-785D-E985-A30E195B70EB}"/>
              </a:ext>
            </a:extLst>
          </p:cNvPr>
          <p:cNvSpPr>
            <a:spLocks noGrp="1"/>
          </p:cNvSpPr>
          <p:nvPr>
            <p:ph type="title"/>
          </p:nvPr>
        </p:nvSpPr>
        <p:spPr>
          <a:xfrm>
            <a:off x="640080" y="325369"/>
            <a:ext cx="4368602" cy="1956841"/>
          </a:xfrm>
        </p:spPr>
        <p:txBody>
          <a:bodyPr anchor="b">
            <a:normAutofit/>
          </a:bodyPr>
          <a:lstStyle/>
          <a:p>
            <a:r>
              <a:rPr lang="en-US" sz="5400"/>
              <a:t>Agenda</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7D589A-36E9-1754-498E-A3D1A5A6172E}"/>
              </a:ext>
            </a:extLst>
          </p:cNvPr>
          <p:cNvSpPr>
            <a:spLocks noGrp="1"/>
          </p:cNvSpPr>
          <p:nvPr>
            <p:ph idx="1"/>
          </p:nvPr>
        </p:nvSpPr>
        <p:spPr>
          <a:xfrm>
            <a:off x="640081" y="2872899"/>
            <a:ext cx="4217669" cy="3659732"/>
          </a:xfrm>
        </p:spPr>
        <p:txBody>
          <a:bodyPr>
            <a:normAutofit fontScale="77500" lnSpcReduction="20000"/>
          </a:bodyPr>
          <a:lstStyle/>
          <a:p>
            <a:r>
              <a:rPr lang="en-US" dirty="0"/>
              <a:t>Project Team Intro: Research &amp; CI</a:t>
            </a:r>
          </a:p>
          <a:p>
            <a:r>
              <a:rPr lang="en-US" dirty="0"/>
              <a:t>Project Team Intro: Transformation Grantees</a:t>
            </a:r>
          </a:p>
          <a:p>
            <a:r>
              <a:rPr lang="en-US" dirty="0"/>
              <a:t>10 Min Break</a:t>
            </a:r>
          </a:p>
          <a:p>
            <a:r>
              <a:rPr lang="en-US" dirty="0"/>
              <a:t>OER and Accessibility</a:t>
            </a:r>
          </a:p>
          <a:p>
            <a:r>
              <a:rPr lang="en-US" dirty="0"/>
              <a:t>SLA and Invoices</a:t>
            </a:r>
          </a:p>
          <a:p>
            <a:r>
              <a:rPr lang="en-US" dirty="0"/>
              <a:t>Reporting (and timeline)</a:t>
            </a:r>
          </a:p>
          <a:p>
            <a:r>
              <a:rPr lang="en-US" dirty="0"/>
              <a:t>Communications and the Midpoint Check-In</a:t>
            </a:r>
          </a:p>
          <a:p>
            <a:r>
              <a:rPr lang="en-US" dirty="0"/>
              <a:t>Q &amp; A</a:t>
            </a:r>
          </a:p>
          <a:p>
            <a:endParaRPr lang="en-US" sz="2200" dirty="0"/>
          </a:p>
        </p:txBody>
      </p:sp>
      <p:pic>
        <p:nvPicPr>
          <p:cNvPr id="5" name="Picture 4" descr="White puzzle with one red piece">
            <a:extLst>
              <a:ext uri="{FF2B5EF4-FFF2-40B4-BE49-F238E27FC236}">
                <a16:creationId xmlns:a16="http://schemas.microsoft.com/office/drawing/2014/main" id="{3AD7967A-C032-A136-6F61-F7D5575FB98B}"/>
              </a:ext>
            </a:extLst>
          </p:cNvPr>
          <p:cNvPicPr>
            <a:picLocks noChangeAspect="1"/>
          </p:cNvPicPr>
          <p:nvPr/>
        </p:nvPicPr>
        <p:blipFill rotWithShape="1">
          <a:blip r:embed="rId2"/>
          <a:srcRect l="22592" r="2098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090934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42FB03B-0307-2ED6-D6D9-D9D7641AD2B6}"/>
              </a:ext>
              <a:ext uri="{C183D7F6-B498-43B3-948B-1728B52AA6E4}">
                <adec:decorative xmlns:adec="http://schemas.microsoft.com/office/drawing/2017/decorative" val="1"/>
              </a:ext>
            </a:extLst>
          </p:cNvPr>
          <p:cNvPicPr>
            <a:picLocks noChangeAspect="1"/>
          </p:cNvPicPr>
          <p:nvPr/>
        </p:nvPicPr>
        <p:blipFill rotWithShape="1">
          <a:blip r:embed="rId2">
            <a:alphaModFix amt="35000"/>
          </a:blip>
          <a:srcRect/>
          <a:stretch/>
        </p:blipFill>
        <p:spPr>
          <a:xfrm>
            <a:off x="-2" y="0"/>
            <a:ext cx="12191980" cy="6857990"/>
          </a:xfrm>
          <a:prstGeom prst="rect">
            <a:avLst/>
          </a:prstGeom>
        </p:spPr>
      </p:pic>
      <p:sp>
        <p:nvSpPr>
          <p:cNvPr id="2" name="Title 1">
            <a:extLst>
              <a:ext uri="{FF2B5EF4-FFF2-40B4-BE49-F238E27FC236}">
                <a16:creationId xmlns:a16="http://schemas.microsoft.com/office/drawing/2014/main" id="{25E5E9FD-8495-B6E0-9762-1E2F4E402338}"/>
              </a:ext>
            </a:extLst>
          </p:cNvPr>
          <p:cNvSpPr>
            <a:spLocks noGrp="1"/>
          </p:cNvSpPr>
          <p:nvPr>
            <p:ph type="title"/>
          </p:nvPr>
        </p:nvSpPr>
        <p:spPr>
          <a:xfrm>
            <a:off x="838200" y="365125"/>
            <a:ext cx="10515600" cy="1325563"/>
          </a:xfrm>
        </p:spPr>
        <p:txBody>
          <a:bodyPr>
            <a:normAutofit/>
          </a:bodyPr>
          <a:lstStyle/>
          <a:p>
            <a:r>
              <a:rPr lang="en-US">
                <a:solidFill>
                  <a:srgbClr val="FFFFFF"/>
                </a:solidFill>
              </a:rPr>
              <a:t>Quiz Break</a:t>
            </a:r>
          </a:p>
        </p:txBody>
      </p:sp>
    </p:spTree>
    <p:extLst>
      <p:ext uri="{BB962C8B-B14F-4D97-AF65-F5344CB8AC3E}">
        <p14:creationId xmlns:p14="http://schemas.microsoft.com/office/powerpoint/2010/main" val="3723535804"/>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a:extLst>
            <a:ext uri="{FF2B5EF4-FFF2-40B4-BE49-F238E27FC236}">
              <a16:creationId xmlns:a16="http://schemas.microsoft.com/office/drawing/2014/main" id="{28A73AAB-976E-174B-F8C2-7366763AD431}"/>
            </a:ext>
          </a:extLst>
        </p:cNvPr>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CF18448F-6AB1-B787-DF69-6A7EE1CE6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nvGrpSpPr>
          <p:cNvPr id="42" name="Group 41">
            <a:extLst>
              <a:ext uri="{FF2B5EF4-FFF2-40B4-BE49-F238E27FC236}">
                <a16:creationId xmlns:a16="http://schemas.microsoft.com/office/drawing/2014/main" id="{4B17E10B-36A7-40B5-F959-32BA1AF100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a:noFill/>
        </p:grpSpPr>
        <p:sp>
          <p:nvSpPr>
            <p:cNvPr id="43" name="Freeform 5">
              <a:extLst>
                <a:ext uri="{FF2B5EF4-FFF2-40B4-BE49-F238E27FC236}">
                  <a16:creationId xmlns:a16="http://schemas.microsoft.com/office/drawing/2014/main" id="{65F74D43-C2FB-E0F9-D91F-6347B3D23C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17000"/>
                </a:schemeClr>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44" name="Freeform 6">
              <a:extLst>
                <a:ext uri="{FF2B5EF4-FFF2-40B4-BE49-F238E27FC236}">
                  <a16:creationId xmlns:a16="http://schemas.microsoft.com/office/drawing/2014/main" id="{B5511790-5932-7A81-297F-9E9A4894B0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45" name="Freeform 7">
              <a:extLst>
                <a:ext uri="{FF2B5EF4-FFF2-40B4-BE49-F238E27FC236}">
                  <a16:creationId xmlns:a16="http://schemas.microsoft.com/office/drawing/2014/main" id="{55660DB6-4A82-0355-6FCF-A558BCFD1D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18000"/>
                </a:schemeClr>
              </a:solidFill>
              <a:prstDash val="dash"/>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46" name="Freeform 8">
              <a:extLst>
                <a:ext uri="{FF2B5EF4-FFF2-40B4-BE49-F238E27FC236}">
                  <a16:creationId xmlns:a16="http://schemas.microsoft.com/office/drawing/2014/main" id="{D6B50D85-E5F1-221A-435F-5916A9760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15000"/>
                </a:schemeClr>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47" name="Freeform 9">
              <a:extLst>
                <a:ext uri="{FF2B5EF4-FFF2-40B4-BE49-F238E27FC236}">
                  <a16:creationId xmlns:a16="http://schemas.microsoft.com/office/drawing/2014/main" id="{CEB1BCAA-8EE1-38AB-60E8-04C8F44819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15000"/>
                </a:schemeClr>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48" name="Freeform 10">
              <a:extLst>
                <a:ext uri="{FF2B5EF4-FFF2-40B4-BE49-F238E27FC236}">
                  <a16:creationId xmlns:a16="http://schemas.microsoft.com/office/drawing/2014/main" id="{868AC275-1D28-3A8C-9876-1D73428DD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14000"/>
                </a:schemeClr>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49" name="Freeform 11">
              <a:extLst>
                <a:ext uri="{FF2B5EF4-FFF2-40B4-BE49-F238E27FC236}">
                  <a16:creationId xmlns:a16="http://schemas.microsoft.com/office/drawing/2014/main" id="{437C8AF4-C39F-8697-9C75-277F783822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13000"/>
                </a:schemeClr>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50" name="Freeform 12">
              <a:extLst>
                <a:ext uri="{FF2B5EF4-FFF2-40B4-BE49-F238E27FC236}">
                  <a16:creationId xmlns:a16="http://schemas.microsoft.com/office/drawing/2014/main" id="{84EE6F77-F68B-3733-9D2A-580727DB60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13000"/>
                </a:schemeClr>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51" name="Freeform 13">
              <a:extLst>
                <a:ext uri="{FF2B5EF4-FFF2-40B4-BE49-F238E27FC236}">
                  <a16:creationId xmlns:a16="http://schemas.microsoft.com/office/drawing/2014/main" id="{CBF58734-1FB6-A754-463B-4D5B09E14B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12000"/>
                </a:schemeClr>
              </a:solidFill>
              <a:prstDash val="dash"/>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52" name="Freeform 14">
              <a:extLst>
                <a:ext uri="{FF2B5EF4-FFF2-40B4-BE49-F238E27FC236}">
                  <a16:creationId xmlns:a16="http://schemas.microsoft.com/office/drawing/2014/main" id="{D6B93EF8-8334-2961-2021-FDB54D647E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12000"/>
                </a:schemeClr>
              </a:solidFill>
              <a:prstDash val="dash"/>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53" name="Freeform 15">
              <a:extLst>
                <a:ext uri="{FF2B5EF4-FFF2-40B4-BE49-F238E27FC236}">
                  <a16:creationId xmlns:a16="http://schemas.microsoft.com/office/drawing/2014/main" id="{C12D98A7-9265-8C52-F8CB-55A52BA2F7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12000"/>
                </a:schemeClr>
              </a:solidFill>
              <a:prstDash val="dashDot"/>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54" name="Freeform 16">
              <a:extLst>
                <a:ext uri="{FF2B5EF4-FFF2-40B4-BE49-F238E27FC236}">
                  <a16:creationId xmlns:a16="http://schemas.microsoft.com/office/drawing/2014/main" id="{7638E6EB-60CE-950E-BCFB-DFB4595C98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12000"/>
                </a:schemeClr>
              </a:solidFill>
              <a:prstDash val="dashDot"/>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55" name="Freeform 17">
              <a:extLst>
                <a:ext uri="{FF2B5EF4-FFF2-40B4-BE49-F238E27FC236}">
                  <a16:creationId xmlns:a16="http://schemas.microsoft.com/office/drawing/2014/main" id="{71A8946C-2263-9F9E-0AE3-1282F17B2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12000"/>
                </a:schemeClr>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56" name="Freeform 18">
              <a:extLst>
                <a:ext uri="{FF2B5EF4-FFF2-40B4-BE49-F238E27FC236}">
                  <a16:creationId xmlns:a16="http://schemas.microsoft.com/office/drawing/2014/main" id="{C5BF54B7-6AC1-7629-2B3A-72EBF9A79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12000"/>
                </a:schemeClr>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57" name="Freeform 19">
              <a:extLst>
                <a:ext uri="{FF2B5EF4-FFF2-40B4-BE49-F238E27FC236}">
                  <a16:creationId xmlns:a16="http://schemas.microsoft.com/office/drawing/2014/main" id="{FC4BC9D1-205C-F28A-07D0-64A4B2C3EF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11000"/>
                </a:schemeClr>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58" name="Freeform 20">
              <a:extLst>
                <a:ext uri="{FF2B5EF4-FFF2-40B4-BE49-F238E27FC236}">
                  <a16:creationId xmlns:a16="http://schemas.microsoft.com/office/drawing/2014/main" id="{6058672A-F93C-CD95-BF78-7029B4CF10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11000"/>
                </a:schemeClr>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59" name="Freeform 21">
              <a:extLst>
                <a:ext uri="{FF2B5EF4-FFF2-40B4-BE49-F238E27FC236}">
                  <a16:creationId xmlns:a16="http://schemas.microsoft.com/office/drawing/2014/main" id="{CF2E0B5A-4A2B-01E7-09DB-E470C1CBF0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10000"/>
                </a:schemeClr>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60" name="Freeform 22">
              <a:extLst>
                <a:ext uri="{FF2B5EF4-FFF2-40B4-BE49-F238E27FC236}">
                  <a16:creationId xmlns:a16="http://schemas.microsoft.com/office/drawing/2014/main" id="{489CD4D0-D10F-72B5-D513-F5D822B807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10000"/>
                </a:schemeClr>
              </a:solidFill>
              <a:prstDash val="dash"/>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61" name="Freeform 23">
              <a:extLst>
                <a:ext uri="{FF2B5EF4-FFF2-40B4-BE49-F238E27FC236}">
                  <a16:creationId xmlns:a16="http://schemas.microsoft.com/office/drawing/2014/main" id="{846BEB0E-0FC0-55AC-71E5-1C7A3331B9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10000"/>
                </a:schemeClr>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8445726E-4E7B-42DA-7071-C12426C931E3}"/>
              </a:ext>
            </a:extLst>
          </p:cNvPr>
          <p:cNvSpPr>
            <a:spLocks noGrp="1"/>
          </p:cNvSpPr>
          <p:nvPr>
            <p:ph type="title"/>
          </p:nvPr>
        </p:nvSpPr>
        <p:spPr>
          <a:xfrm>
            <a:off x="1858436" y="2969986"/>
            <a:ext cx="10103739" cy="3118104"/>
          </a:xfrm>
          <a:effectLst>
            <a:outerShdw blurRad="50800" dist="38100" dir="2700000" algn="tl" rotWithShape="0">
              <a:prstClr val="black">
                <a:alpha val="40000"/>
              </a:prstClr>
            </a:outerShdw>
          </a:effectLst>
        </p:spPr>
        <p:txBody>
          <a:bodyPr vert="horz" lIns="91440" tIns="45720" rIns="91440" bIns="45720" rtlCol="0" anchor="b">
            <a:normAutofit/>
          </a:bodyPr>
          <a:lstStyle/>
          <a:p>
            <a:r>
              <a:rPr lang="en-US" sz="6800" kern="1200">
                <a:ln w="22225">
                  <a:solidFill>
                    <a:schemeClr val="tx1"/>
                  </a:solidFill>
                  <a:miter lim="800000"/>
                </a:ln>
                <a:solidFill>
                  <a:srgbClr val="FFFFFF"/>
                </a:solidFill>
                <a:latin typeface="+mj-lt"/>
                <a:ea typeface="+mj-ea"/>
                <a:cs typeface="+mj-cs"/>
              </a:rPr>
              <a:t>Affordable Materials Grants:</a:t>
            </a:r>
            <a:br>
              <a:rPr lang="en-US" sz="6800" kern="1200">
                <a:ln w="22225">
                  <a:solidFill>
                    <a:schemeClr val="tx1"/>
                  </a:solidFill>
                  <a:miter lim="800000"/>
                </a:ln>
                <a:solidFill>
                  <a:srgbClr val="FFFFFF"/>
                </a:solidFill>
              </a:rPr>
            </a:br>
            <a:r>
              <a:rPr lang="en-US" sz="6800">
                <a:ln w="22225">
                  <a:solidFill>
                    <a:schemeClr val="tx1"/>
                  </a:solidFill>
                  <a:miter lim="800000"/>
                </a:ln>
                <a:solidFill>
                  <a:srgbClr val="FFFFFF"/>
                </a:solidFill>
              </a:rPr>
              <a:t>Reporting</a:t>
            </a:r>
            <a:endParaRPr lang="en-US" sz="6800" kern="1200">
              <a:ln w="22225">
                <a:solidFill>
                  <a:srgbClr val="E7E6E6"/>
                </a:solidFill>
                <a:miter lim="800000"/>
              </a:ln>
              <a:solidFill>
                <a:srgbClr val="FFFFFF"/>
              </a:solidFill>
              <a:latin typeface="+mj-lt"/>
              <a:cs typeface="Calibri Light"/>
            </a:endParaRPr>
          </a:p>
        </p:txBody>
      </p:sp>
      <p:sp>
        <p:nvSpPr>
          <p:cNvPr id="63" name="Isosceles Triangle 62">
            <a:extLst>
              <a:ext uri="{FF2B5EF4-FFF2-40B4-BE49-F238E27FC236}">
                <a16:creationId xmlns:a16="http://schemas.microsoft.com/office/drawing/2014/main" id="{47CA4CB8-790B-E04B-43CA-CD8668D286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435823" y="3320139"/>
            <a:ext cx="300774" cy="25928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359548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EAED1919-54A1-41C9-B30B-A3FF3F58E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26220" y="98104"/>
            <a:ext cx="4288094" cy="428809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Daily Calendar">
            <a:extLst>
              <a:ext uri="{FF2B5EF4-FFF2-40B4-BE49-F238E27FC236}">
                <a16:creationId xmlns:a16="http://schemas.microsoft.com/office/drawing/2014/main" id="{0F8AAFFA-C2FF-4228-9626-6F67FE232E4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69471" y="941355"/>
            <a:ext cx="2601592" cy="2601592"/>
          </a:xfrm>
          <a:prstGeom prst="rect">
            <a:avLst/>
          </a:prstGeom>
        </p:spPr>
      </p:pic>
      <p:grpSp>
        <p:nvGrpSpPr>
          <p:cNvPr id="30" name="Group 29">
            <a:extLst>
              <a:ext uri="{FF2B5EF4-FFF2-40B4-BE49-F238E27FC236}">
                <a16:creationId xmlns:a16="http://schemas.microsoft.com/office/drawing/2014/main" id="{C4751043-2EE3-4222-9979-8E61D93DA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1848" y="2813300"/>
            <a:ext cx="3757487" cy="3757487"/>
            <a:chOff x="1881974" y="1174396"/>
            <a:chExt cx="5290997" cy="5290997"/>
          </a:xfrm>
        </p:grpSpPr>
        <p:sp>
          <p:nvSpPr>
            <p:cNvPr id="31" name="Oval 30">
              <a:extLst>
                <a:ext uri="{FF2B5EF4-FFF2-40B4-BE49-F238E27FC236}">
                  <a16:creationId xmlns:a16="http://schemas.microsoft.com/office/drawing/2014/main" id="{03FD8213-DB67-4E29-9615-984DB59917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1974" y="1174396"/>
              <a:ext cx="5290997" cy="5290997"/>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4EDB257-28CF-422F-AE6A-B99E3FE811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1974" y="1174396"/>
              <a:ext cx="5290997" cy="5290997"/>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Oval 33">
            <a:extLst>
              <a:ext uri="{FF2B5EF4-FFF2-40B4-BE49-F238E27FC236}">
                <a16:creationId xmlns:a16="http://schemas.microsoft.com/office/drawing/2014/main" id="{FFFEB18F-F81F-4CED-BE64-EB888A77C3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4350" y="2762501"/>
            <a:ext cx="3744592" cy="3744592"/>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E41C74-3BDD-48C9-A78E-7117F4FF7EBB}"/>
              </a:ext>
            </a:extLst>
          </p:cNvPr>
          <p:cNvSpPr>
            <a:spLocks noGrp="1"/>
          </p:cNvSpPr>
          <p:nvPr>
            <p:ph type="title"/>
          </p:nvPr>
        </p:nvSpPr>
        <p:spPr>
          <a:xfrm>
            <a:off x="702591" y="3404608"/>
            <a:ext cx="3520789" cy="2666087"/>
          </a:xfrm>
        </p:spPr>
        <p:txBody>
          <a:bodyPr>
            <a:normAutofit/>
          </a:bodyPr>
          <a:lstStyle/>
          <a:p>
            <a:pPr algn="ctr"/>
            <a:r>
              <a:rPr lang="en-US">
                <a:solidFill>
                  <a:srgbClr val="FFFFFF"/>
                </a:solidFill>
              </a:rPr>
              <a:t>Upcoming Reporting Deadlines</a:t>
            </a:r>
            <a:endParaRPr lang="en-US">
              <a:solidFill>
                <a:srgbClr val="FFFFFF"/>
              </a:solidFill>
              <a:cs typeface="Calibri Light"/>
            </a:endParaRPr>
          </a:p>
        </p:txBody>
      </p:sp>
      <p:grpSp>
        <p:nvGrpSpPr>
          <p:cNvPr id="36" name="Graphic 190">
            <a:extLst>
              <a:ext uri="{FF2B5EF4-FFF2-40B4-BE49-F238E27FC236}">
                <a16:creationId xmlns:a16="http://schemas.microsoft.com/office/drawing/2014/main" id="{00E015F5-1A99-4E40-BC3D-7707802996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3117" y="1193254"/>
            <a:ext cx="1291642" cy="429215"/>
            <a:chOff x="2504802" y="1755501"/>
            <a:chExt cx="1598829" cy="531293"/>
          </a:xfrm>
          <a:solidFill>
            <a:schemeClr val="bg1"/>
          </a:solidFill>
        </p:grpSpPr>
        <p:sp>
          <p:nvSpPr>
            <p:cNvPr id="37" name="Freeform: Shape 36">
              <a:extLst>
                <a:ext uri="{FF2B5EF4-FFF2-40B4-BE49-F238E27FC236}">
                  <a16:creationId xmlns:a16="http://schemas.microsoft.com/office/drawing/2014/main" id="{3FE6F571-2BB7-46DA-A3D9-B32ADDC16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A905CC16-753C-4B9F-B3E2-C456795AE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grpSp>
        <p:nvGrpSpPr>
          <p:cNvPr id="40" name="Graphic 4">
            <a:extLst>
              <a:ext uri="{FF2B5EF4-FFF2-40B4-BE49-F238E27FC236}">
                <a16:creationId xmlns:a16="http://schemas.microsoft.com/office/drawing/2014/main" id="{5468B3A9-705E-43C3-A742-0619B0D8F2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bg1"/>
          </a:solidFill>
        </p:grpSpPr>
        <p:sp>
          <p:nvSpPr>
            <p:cNvPr id="41" name="Freeform: Shape 40">
              <a:extLst>
                <a:ext uri="{FF2B5EF4-FFF2-40B4-BE49-F238E27FC236}">
                  <a16:creationId xmlns:a16="http://schemas.microsoft.com/office/drawing/2014/main" id="{29D439AD-5D67-497C-B831-D17FC3E592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23F54BF2-C71C-45C5-9408-3B5E011B0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2BBABE17-DB56-44AB-934B-63C07C79F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CB483D20-A128-4076-AF54-88646172B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E5EFA818-FDDA-49E9-B11F-E9DC1854A9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EA1F8728-F8F7-4828-A718-A15E7663E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8DA1F73F-AA1D-41D7-BAAB-292FD94A3E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D9441DEA-C85E-4B9C-A48D-8437854C4C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15EBAA20-1368-4495-8D7C-820FAD8EC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0FB92591-626C-4D2B-A3E6-EC8742D67B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D392448D-513F-4528-9D8D-A151982041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61946BAE-1546-4EA4-A108-A799BF5D2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42A8EC93-6A35-4D37-A8CB-59362BF875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AFC3ECA2-E914-4D83-ABF9-B9FFD96E9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712B1108-9AAC-4F10-A64F-0D6963E518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284CDA0C-B2AB-4791-83B1-C053C061D6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F857BF6B-E0CA-49C0-8827-B44CE8B92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6D7B06A7-ADDF-4F27-B11F-08422FC18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E8B0DA6C-71D7-4FCB-AE4C-035E0ADB5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EB078173-ADFB-480D-91A4-4D71C01098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AAA4027A-C97B-4C9A-B04C-EBE21122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C06DA92D-C6D0-4C7D-98CF-D9576912E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D6601653-3941-4C9B-BD39-62EECE23A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2BC4A394-4FFE-4BFE-9A59-2B624E071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EB4EABA5-FDCF-4F6F-8FF1-6FDFF5058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10F3C940-2320-488A-B24C-AB0A4FB5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F525BA82-37D8-47ED-AFF6-AE57124A4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C2D78955-C80F-4DA3-83AA-D28A5A6FA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BC23DAAC-7C06-4012-8CBB-8E3126B68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60D19F80-DC80-49EC-8EDD-7889092C18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11F50BB3-EA39-4693-BAE1-1101EF0A41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00EFD45B-69A8-47F6-A5BF-779F7EB49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9E53C464-7272-4EBC-830B-CB29A96988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B6BF10CE-C2AD-487A-9402-8D5C746ECF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1064C7FE-F8EB-47EF-97FA-348A52059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A991C553-06A1-4F26-BBBC-80F7E11E7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BCE9C081-2191-4C84-956E-F106BB015C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292F6F03-BC34-40C6-8F17-7A169CD72F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A5101B80-7351-4F0F-AB7D-3E40B4D266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0570EE1D-95AC-4660-8E96-7C8A36FEB6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385D9A56-2D15-4E0A-B981-E168F09064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28D0BA2F-9273-4EAA-AD17-C4EFE1140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512CC54E-7976-4DC9-984C-45C2A23A7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C8A3FC72-9FF9-41F6-97E0-45A0FEE946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48918C16-C9B6-40D5-93A0-DB547B644A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A05612C6-4858-4854-A3D3-90CF1E1C7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A8E88D77-C726-4008-849C-DA7361F885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24CFE7CA-C955-4365-90C3-6272CB9A3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38B43FC8-B81C-490A-A346-4C6235DA8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214D0221-0C97-4C71-B535-7506956EF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ED0C44EA-BD25-49A3-9EB8-9D8DED7C19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A3C9CCF2-15CC-4F7D-87F5-7FFEBAC9C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8AA321D8-1D2C-472C-A2DB-EBB74498D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724680C1-4BB5-45DB-A558-82514418CF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C94F4CEF-82DD-4CFB-8EE3-4AB115F6A0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4F186C9C-C620-4426-A674-E40F808F6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8929942C-BA3F-40EF-94DD-4A5C22C5B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D234974B-3555-465B-95A7-1C63CE738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0E38F9FD-48AC-4C3E-9E75-D1C0B555E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3AA72E26-5C3D-4231-9042-E00AE43E8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6684433D-3C9E-4C19-A801-D51CF3064F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DADB0C3D-A021-4F40-93B3-76B61334F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41781C18-F408-401D-8A86-99FFBB9895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9D958D9F-E4B0-48B1-ADA4-3053AFB5D9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43EFCD46-F0FB-499C-81B9-3508FE5C8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2B6A130F-CB85-4BDA-8DDF-8DAAB2F7D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9359DA40-CA94-4B1F-9BE6-C800BEEC7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73304FCD-8DAD-4BC8-A16E-84DDCA07FF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BCB4864C-8F67-4BE7-89CC-664EA25EC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845F543D-67FC-4640-A2A1-69DA6D052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DBDB2A9C-60E5-4F7E-BA2B-4DD1595FB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72B10DA2-D88E-4952-BDB5-102E61B4B2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AC5F5BED-3698-4F52-9977-D8CA2DC03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E19CCEBC-AD20-45B2-A751-42B40BB31C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3A978AD9-9A35-4B89-B3BC-61E54AD9EB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77D8C808-AFC9-42DD-B253-004890379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EECD0BF1-7C64-407E-8306-4C447B1D32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953B0F94-AC35-4CB2-878D-1DC7D68BE9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08EA50C2-BB5F-4368-AA91-67B207C1A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DE45A7FE-0A45-45F6-8417-EBDA5A12D8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DA8B8DC8-F88C-432E-A8C2-8D13FE874F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D02C5430-233D-49F7-B852-181D2B2F61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76DB286F-9E15-441C-8697-57007B76C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534DC0EE-15B7-44AE-A7DC-8B5E22688A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4FBE9900-F640-4248-9C4C-EDBE5E00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37FF04AF-F86B-49F8-AAB5-DA696591A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710DCFEA-4572-47A3-A6BE-7B21F5758C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BA42ED8E-CCC8-478F-9EF4-625B633071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146DF8F4-DF09-4E6C-887F-C9269E56A5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7FF3916E-5C82-4956-A88B-81BFAC91B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7E5CF7AE-ED45-4AB5-9AEB-56FC964BFA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7CFB132C-BEB1-4897-B1A4-97422811F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4EE49F21-E336-41BC-8256-85A9AB597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C62510EE-BDCD-4393-9AD7-2D0C9A722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2420F94B-4F00-4C6C-97E3-BA5B5E687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E712560A-A110-4132-85D5-21BBBFA8C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D1E3102B-23D5-43AE-A67D-583AAA52B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9D5ABE4E-EB80-423C-BBCE-9C1B77D9B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BEB8CCC5-38F5-4892-A00B-14B645BBDF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8860175F-F7D5-4464-AD61-5B435528FE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E28C20B0-98AA-4A5B-8CE1-236A3F6CAA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8A56719F-13F0-4B75-8C04-DAACD8FD86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B30555DA-285C-4859-83DE-B16FF6DB1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67AF00E9-C8D6-41C4-9703-5468F51639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D07F88BD-A2E8-4F25-BB43-9372C6C9F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DFAE35DA-8283-4F4B-8C00-FF8EFE39B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4340DEBE-A255-48E2-B7B2-AE881651C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FE968FB9-507A-4F2E-B346-15995081B1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4DA99BD8-9C2B-46BF-AA27-ED405540D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50C84F67-D2C2-48DF-8537-DF99C6024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F5CAEB9A-26A6-4FBF-916B-19FC9B0BF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E4DEDE1B-4819-4E4B-849E-330D7DF56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C441B73E-F19C-4313-8F46-F600603B3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014FE805-EF51-4859-A6DF-CF75F9A0F5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624CF2A5-BD9E-4570-8560-063BC70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6BEC415C-7946-43B2-9AC8-348B6B5CD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1B615AD5-3365-43D4-8E16-377A2A2F9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9D184DFD-DD33-491E-90FF-6E4ECA2668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31B62FE1-0262-4B09-ABEA-8AA010137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20C539C6-FAA9-4EBE-93D9-1F946E144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8C6EF3FF-09E5-4099-A49B-CA364A6E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B3C5E06F-8F1E-4771-AAE4-B34B1D6A3D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538D5AE9-76CC-4AE4-B026-656EDCB01B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30F1A9B9-52AB-4527-BD4A-1802F7C960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46A57D78-C020-4EEF-971D-0C8802889A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7666D7A3-5ABF-4EDE-A0C5-F2099B2D86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13BC460A-E0FF-4658-A2FD-A3AF4D51D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26467CC2-3AB3-4D37-8323-385B7399F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563A1F58-33CE-4EDF-B902-3F43F69DA2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DDCFAB2F-7E88-4A57-999A-2506A1FE7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571BEB66-3787-441F-BB54-80C05C6F1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641DC095-611E-4979-8664-6C0EB878F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210B9ECF-D859-4919-A9D6-3208548F0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4FBC31D4-7E98-452C-8A87-822DE0432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E302346C-F328-435B-87ED-447C6F8542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B94F507E-9E94-432E-AE8A-A6CB2C5D0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1FFAC4F0-FD7F-4943-B60E-E276F8B23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A8A5D871-92FD-43C3-BF94-0B524FA7D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6A79A241-1665-453E-ADD4-18892D4F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81EABE18-4189-4E07-93C9-9B76673E3E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B658A0EE-6F09-4EF7-B5E7-F23A556BD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15EB019C-C95B-4DE3-BD17-DC20F8007A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2948B3ED-79C1-47C8-B712-0BFB5536C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13387DB9-900B-422D-90F7-C5C7EB5D5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48FDCCF3-E6D6-4CD0-9D47-02FE785C7A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BC14E8F6-33F6-47CE-9A24-EA71D71496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F78CC38F-63FC-4552-B17B-8D79D3C8F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89042823-A002-49CE-B03D-ED1291DC13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96EFC6CE-198B-489B-B1EE-72CE84262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49FEA23D-54D9-45D7-9325-1E2F638C9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2DB04EE3-370F-49CE-BCFE-C2999C3CF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8BCBCC34-797D-41A8-8AD1-7E03E1BBFF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AFF5C1F8-0EDE-4835-89E6-1FCB2EA39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6171D504-6300-457C-AFCC-064DBB3FC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62ACE739-C8C4-4495-B04C-C3AFC4481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3F4771CD-CDCA-4FFE-8EF5-E42D1781E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A10C0BFE-A8F9-4E21-9DFD-37A4D26C62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4D8D4EF9-4EF7-4538-A4AE-439F9335EA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7E0500AB-5662-43B9-95C2-2EC80CC54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984021AD-A6A2-4CDA-A953-72FBA7598B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FD1FBF47-CAC8-4385-9DC7-C9BB6167E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FBAEE482-005F-4288-8D66-09EA246C4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2C5DCF49-33DE-4AFF-818E-42F59F280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866903F3-208B-46D5-925B-254DC7429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2550D219-E342-4A38-BB89-575C1EE7A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5B5485FC-95D0-4660-9594-2C9BD3B776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2EA358DA-C7E8-4DF8-B7D6-CC5829565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7990E8BB-4369-4845-8436-A6F3FE1D1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D6C050C5-1951-434B-A7FE-D271E73F8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9448D7B4-0A9F-46F5-93C2-444FF5AD34D2}"/>
              </a:ext>
            </a:extLst>
          </p:cNvPr>
          <p:cNvSpPr>
            <a:spLocks noGrp="1"/>
          </p:cNvSpPr>
          <p:nvPr>
            <p:ph idx="1"/>
          </p:nvPr>
        </p:nvSpPr>
        <p:spPr>
          <a:xfrm>
            <a:off x="6765771" y="572076"/>
            <a:ext cx="4974771" cy="5665063"/>
          </a:xfrm>
        </p:spPr>
        <p:txBody>
          <a:bodyPr vert="horz" lIns="91440" tIns="45720" rIns="91440" bIns="45720" rtlCol="0" anchor="t">
            <a:normAutofit/>
          </a:bodyPr>
          <a:lstStyle/>
          <a:p>
            <a:r>
              <a:rPr lang="en-US" b="1" dirty="0">
                <a:solidFill>
                  <a:srgbClr val="FFFFFF"/>
                </a:solidFill>
                <a:cs typeface="Calibri"/>
              </a:rPr>
              <a:t>Summer 2025: August 11, 2025</a:t>
            </a:r>
          </a:p>
          <a:p>
            <a:r>
              <a:rPr lang="en-US" b="1" dirty="0">
                <a:solidFill>
                  <a:srgbClr val="FFFFFF"/>
                </a:solidFill>
                <a:cs typeface="Calibri"/>
              </a:rPr>
              <a:t>Fall 2025: December 19, 2025</a:t>
            </a:r>
          </a:p>
          <a:p>
            <a:r>
              <a:rPr lang="en-US" b="1" u="sng" dirty="0">
                <a:solidFill>
                  <a:srgbClr val="FFFFFF"/>
                </a:solidFill>
                <a:cs typeface="Calibri"/>
              </a:rPr>
              <a:t>Spring 2026: May 15, 2026</a:t>
            </a:r>
          </a:p>
          <a:p>
            <a:pPr marL="0" indent="0">
              <a:buNone/>
            </a:pPr>
            <a:r>
              <a:rPr lang="en-US" dirty="0">
                <a:solidFill>
                  <a:srgbClr val="FFFFFF"/>
                </a:solidFill>
              </a:rPr>
              <a:t>Deadlines are always on the </a:t>
            </a:r>
            <a:r>
              <a:rPr lang="en-US" dirty="0">
                <a:solidFill>
                  <a:srgbClr val="FFFFFF"/>
                </a:solidFill>
                <a:hlinkClick r:id="rId4">
                  <a:extLst>
                    <a:ext uri="{A12FA001-AC4F-418D-AE19-62706E023703}">
                      <ahyp:hlinkClr xmlns:ahyp="http://schemas.microsoft.com/office/drawing/2018/hyperlinkcolor" val="tx"/>
                    </a:ext>
                  </a:extLst>
                </a:hlinkClick>
              </a:rPr>
              <a:t>Grantee Information Center</a:t>
            </a:r>
            <a:r>
              <a:rPr lang="en-US" dirty="0">
                <a:solidFill>
                  <a:srgbClr val="FFFFFF"/>
                </a:solidFill>
              </a:rPr>
              <a:t>. </a:t>
            </a:r>
          </a:p>
          <a:p>
            <a:pPr marL="0" indent="0">
              <a:buNone/>
            </a:pPr>
            <a:r>
              <a:rPr lang="en-US" dirty="0">
                <a:solidFill>
                  <a:srgbClr val="FFFFFF"/>
                </a:solidFill>
              </a:rPr>
              <a:t>Your deadline is always on the </a:t>
            </a:r>
            <a:r>
              <a:rPr lang="en-US" b="1" dirty="0">
                <a:solidFill>
                  <a:srgbClr val="FFFFFF"/>
                </a:solidFill>
              </a:rPr>
              <a:t>SLA.</a:t>
            </a:r>
            <a:endParaRPr lang="en-US" dirty="0">
              <a:solidFill>
                <a:srgbClr val="FFFFFF"/>
              </a:solidFill>
            </a:endParaRPr>
          </a:p>
          <a:p>
            <a:pPr marL="0" indent="0">
              <a:buNone/>
            </a:pPr>
            <a:r>
              <a:rPr lang="en-US" b="1" dirty="0">
                <a:solidFill>
                  <a:srgbClr val="FFFFFF"/>
                </a:solidFill>
              </a:rPr>
              <a:t>Please bookmark the Grantee Information Center page</a:t>
            </a:r>
            <a:r>
              <a:rPr lang="en-US" dirty="0">
                <a:solidFill>
                  <a:srgbClr val="FFFFFF"/>
                </a:solidFill>
              </a:rPr>
              <a:t>! </a:t>
            </a:r>
          </a:p>
          <a:p>
            <a:pPr marL="0" indent="0">
              <a:buNone/>
            </a:pPr>
            <a:r>
              <a:rPr lang="en-US" dirty="0">
                <a:solidFill>
                  <a:srgbClr val="FFFFFF"/>
                </a:solidFill>
              </a:rPr>
              <a:t>We will also email the link later. </a:t>
            </a:r>
          </a:p>
          <a:p>
            <a:pPr marL="0" indent="0">
              <a:buNone/>
            </a:pPr>
            <a:r>
              <a:rPr lang="en-US" u="sng" dirty="0">
                <a:solidFill>
                  <a:srgbClr val="FFFFFF"/>
                </a:solidFill>
                <a:cs typeface="Calibri"/>
              </a:rPr>
              <a:t>But how do these reports work?</a:t>
            </a:r>
          </a:p>
        </p:txBody>
      </p:sp>
    </p:spTree>
    <p:extLst>
      <p:ext uri="{BB962C8B-B14F-4D97-AF65-F5344CB8AC3E}">
        <p14:creationId xmlns:p14="http://schemas.microsoft.com/office/powerpoint/2010/main" val="33350699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BD111-D197-421E-9412-7CB0629002C3}"/>
              </a:ext>
            </a:extLst>
          </p:cNvPr>
          <p:cNvSpPr>
            <a:spLocks noGrp="1"/>
          </p:cNvSpPr>
          <p:nvPr>
            <p:ph type="title"/>
          </p:nvPr>
        </p:nvSpPr>
        <p:spPr>
          <a:xfrm>
            <a:off x="838200" y="365125"/>
            <a:ext cx="6254496" cy="1828800"/>
          </a:xfrm>
        </p:spPr>
        <p:txBody>
          <a:bodyPr>
            <a:normAutofit fontScale="90000"/>
          </a:bodyPr>
          <a:lstStyle/>
          <a:p>
            <a:r>
              <a:rPr lang="en-US">
                <a:solidFill>
                  <a:srgbClr val="FFFFFF"/>
                </a:solidFill>
              </a:rPr>
              <a:t>Semester Status Report (Transformation Grants Only)</a:t>
            </a:r>
            <a:endParaRPr lang="en-US">
              <a:solidFill>
                <a:srgbClr val="FFFFFF"/>
              </a:solidFill>
              <a:cs typeface="Calibri Light"/>
            </a:endParaRPr>
          </a:p>
        </p:txBody>
      </p:sp>
      <p:pic>
        <p:nvPicPr>
          <p:cNvPr id="19" name="Picture 18">
            <a:extLst>
              <a:ext uri="{FF2B5EF4-FFF2-40B4-BE49-F238E27FC236}">
                <a16:creationId xmlns:a16="http://schemas.microsoft.com/office/drawing/2014/main" id="{10724ED7-2899-488B-9945-54AB4FB43AD3}"/>
              </a:ext>
              <a:ext uri="{C183D7F6-B498-43B3-948B-1728B52AA6E4}">
                <adec:decorative xmlns:adec="http://schemas.microsoft.com/office/drawing/2017/decorative" val="1"/>
              </a:ext>
            </a:extLst>
          </p:cNvPr>
          <p:cNvPicPr>
            <a:picLocks noChangeAspect="1"/>
          </p:cNvPicPr>
          <p:nvPr/>
        </p:nvPicPr>
        <p:blipFill rotWithShape="1">
          <a:blip r:embed="rId2"/>
          <a:srcRect l="18778" r="13567"/>
          <a:stretch/>
        </p:blipFill>
        <p:spPr>
          <a:xfrm>
            <a:off x="7552266" y="10"/>
            <a:ext cx="4639733" cy="6857990"/>
          </a:xfrm>
          <a:prstGeom prst="rect">
            <a:avLst/>
          </a:prstGeom>
        </p:spPr>
      </p:pic>
      <p:graphicFrame>
        <p:nvGraphicFramePr>
          <p:cNvPr id="17" name="Content Placeholder 2">
            <a:extLst>
              <a:ext uri="{FF2B5EF4-FFF2-40B4-BE49-F238E27FC236}">
                <a16:creationId xmlns:a16="http://schemas.microsoft.com/office/drawing/2014/main" id="{09CF4E4D-F885-4CE3-9EE9-90D000FDDA2D}"/>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033291480"/>
              </p:ext>
            </p:extLst>
          </p:nvPr>
        </p:nvGraphicFramePr>
        <p:xfrm>
          <a:off x="188952" y="1590674"/>
          <a:ext cx="7287031" cy="4829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4734651"/>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E214AA7-F028-4A0D-8698-61AEC754D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59834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42C65D7-2903-45BC-B779-C5758D007247}"/>
              </a:ext>
            </a:extLst>
          </p:cNvPr>
          <p:cNvSpPr>
            <a:spLocks noGrp="1"/>
          </p:cNvSpPr>
          <p:nvPr>
            <p:ph type="title"/>
          </p:nvPr>
        </p:nvSpPr>
        <p:spPr>
          <a:xfrm>
            <a:off x="1159933" y="995318"/>
            <a:ext cx="9872134" cy="1193968"/>
          </a:xfrm>
          <a:solidFill>
            <a:srgbClr val="FFFFFF"/>
          </a:solidFill>
          <a:ln w="38100">
            <a:solidFill>
              <a:srgbClr val="7F7F7F"/>
            </a:solidFill>
            <a:miter lim="800000"/>
          </a:ln>
        </p:spPr>
        <p:txBody>
          <a:bodyPr vert="horz" lIns="91440" tIns="45720" rIns="91440" bIns="45720" rtlCol="0">
            <a:normAutofit/>
          </a:bodyPr>
          <a:lstStyle/>
          <a:p>
            <a:pPr algn="ctr"/>
            <a:r>
              <a:rPr lang="en-US" sz="3600" b="1" kern="1200">
                <a:solidFill>
                  <a:srgbClr val="3F3F3F"/>
                </a:solidFill>
                <a:latin typeface="+mj-lt"/>
                <a:ea typeface="+mj-ea"/>
                <a:cs typeface="+mj-cs"/>
              </a:rPr>
              <a:t>Semester Status Report Questions</a:t>
            </a:r>
          </a:p>
        </p:txBody>
      </p:sp>
      <p:sp>
        <p:nvSpPr>
          <p:cNvPr id="20" name="Content Placeholder 19">
            <a:extLst>
              <a:ext uri="{FF2B5EF4-FFF2-40B4-BE49-F238E27FC236}">
                <a16:creationId xmlns:a16="http://schemas.microsoft.com/office/drawing/2014/main" id="{97EDBB36-42E7-44A8-A0AC-B46CE60E873C}"/>
              </a:ext>
            </a:extLst>
          </p:cNvPr>
          <p:cNvSpPr>
            <a:spLocks noGrp="1"/>
          </p:cNvSpPr>
          <p:nvPr>
            <p:ph sz="half" idx="1"/>
          </p:nvPr>
        </p:nvSpPr>
        <p:spPr>
          <a:xfrm>
            <a:off x="702732" y="2888250"/>
            <a:ext cx="5393268" cy="3714584"/>
          </a:xfrm>
        </p:spPr>
        <p:txBody>
          <a:bodyPr anchor="t">
            <a:normAutofit lnSpcReduction="10000"/>
          </a:bodyPr>
          <a:lstStyle/>
          <a:p>
            <a:r>
              <a:rPr lang="en-US" sz="2400">
                <a:solidFill>
                  <a:srgbClr val="FFFFFF"/>
                </a:solidFill>
              </a:rPr>
              <a:t>Submitter Info</a:t>
            </a:r>
            <a:endParaRPr lang="en-US" sz="2400">
              <a:solidFill>
                <a:srgbClr val="FFFFFF"/>
              </a:solidFill>
              <a:cs typeface="Calibri"/>
            </a:endParaRPr>
          </a:p>
          <a:p>
            <a:r>
              <a:rPr lang="en-US" sz="2400">
                <a:solidFill>
                  <a:srgbClr val="FFFFFF"/>
                </a:solidFill>
              </a:rPr>
              <a:t>Proposal Info (Round, 3-digit number)</a:t>
            </a:r>
            <a:endParaRPr lang="en-US" sz="2400">
              <a:solidFill>
                <a:srgbClr val="FFFFFF"/>
              </a:solidFill>
              <a:cs typeface="Calibri"/>
            </a:endParaRPr>
          </a:p>
          <a:p>
            <a:r>
              <a:rPr lang="en-US" sz="2400">
                <a:solidFill>
                  <a:srgbClr val="FFFFFF"/>
                </a:solidFill>
              </a:rPr>
              <a:t>Team Members </a:t>
            </a:r>
          </a:p>
          <a:p>
            <a:r>
              <a:rPr lang="en-US" sz="2400">
                <a:solidFill>
                  <a:srgbClr val="FFFFFF"/>
                </a:solidFill>
              </a:rPr>
              <a:t>This semester and Final Semester</a:t>
            </a:r>
            <a:endParaRPr lang="en-US" sz="2400">
              <a:solidFill>
                <a:srgbClr val="FFFFFF"/>
              </a:solidFill>
              <a:cs typeface="Calibri"/>
            </a:endParaRPr>
          </a:p>
          <a:p>
            <a:r>
              <a:rPr lang="en-US" sz="2400">
                <a:solidFill>
                  <a:srgbClr val="FFFFFF"/>
                </a:solidFill>
              </a:rPr>
              <a:t>Overall on track? </a:t>
            </a:r>
            <a:endParaRPr lang="en-US" sz="2400">
              <a:solidFill>
                <a:srgbClr val="FFFFFF"/>
              </a:solidFill>
              <a:cs typeface="Calibri"/>
            </a:endParaRPr>
          </a:p>
          <a:p>
            <a:r>
              <a:rPr lang="en-US" sz="2400">
                <a:solidFill>
                  <a:srgbClr val="FFFFFF"/>
                </a:solidFill>
              </a:rPr>
              <a:t>Which phase of implementation?</a:t>
            </a:r>
            <a:endParaRPr lang="en-US" sz="2400">
              <a:solidFill>
                <a:srgbClr val="FFFFFF"/>
              </a:solidFill>
              <a:cs typeface="Calibri"/>
            </a:endParaRPr>
          </a:p>
          <a:p>
            <a:r>
              <a:rPr lang="en-US" sz="2400">
                <a:solidFill>
                  <a:srgbClr val="FFFFFF"/>
                </a:solidFill>
              </a:rPr>
              <a:t>List of Materials</a:t>
            </a:r>
            <a:endParaRPr lang="en-US" sz="2400">
              <a:solidFill>
                <a:srgbClr val="FFFFFF"/>
              </a:solidFill>
              <a:cs typeface="Calibri"/>
            </a:endParaRPr>
          </a:p>
        </p:txBody>
      </p:sp>
      <p:cxnSp>
        <p:nvCxnSpPr>
          <p:cNvPr id="28" name="Straight Connector 27">
            <a:extLst>
              <a:ext uri="{FF2B5EF4-FFF2-40B4-BE49-F238E27FC236}">
                <a16:creationId xmlns:a16="http://schemas.microsoft.com/office/drawing/2014/main" id="{D6206FDC-2777-4D7F-AF9C-73413DA664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2888250"/>
            <a:ext cx="0" cy="2769135"/>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sp>
        <p:nvSpPr>
          <p:cNvPr id="21" name="Content Placeholder 20">
            <a:extLst>
              <a:ext uri="{FF2B5EF4-FFF2-40B4-BE49-F238E27FC236}">
                <a16:creationId xmlns:a16="http://schemas.microsoft.com/office/drawing/2014/main" id="{2A851AD3-3DDB-4D7D-8A6F-08965A8D481D}"/>
              </a:ext>
            </a:extLst>
          </p:cNvPr>
          <p:cNvSpPr>
            <a:spLocks noGrp="1"/>
          </p:cNvSpPr>
          <p:nvPr>
            <p:ph sz="half" idx="2"/>
          </p:nvPr>
        </p:nvSpPr>
        <p:spPr>
          <a:xfrm>
            <a:off x="6417730" y="2888250"/>
            <a:ext cx="5393269" cy="2974432"/>
          </a:xfrm>
        </p:spPr>
        <p:txBody>
          <a:bodyPr anchor="t">
            <a:normAutofit lnSpcReduction="10000"/>
          </a:bodyPr>
          <a:lstStyle/>
          <a:p>
            <a:r>
              <a:rPr lang="en-US" sz="2400">
                <a:solidFill>
                  <a:srgbClr val="FFFFFF"/>
                </a:solidFill>
              </a:rPr>
              <a:t>Status of Materials Review / Adaptation</a:t>
            </a:r>
            <a:endParaRPr lang="en-US" sz="2400">
              <a:solidFill>
                <a:srgbClr val="FFFFFF"/>
              </a:solidFill>
              <a:cs typeface="Calibri"/>
            </a:endParaRPr>
          </a:p>
          <a:p>
            <a:r>
              <a:rPr lang="en-US" sz="2400">
                <a:solidFill>
                  <a:srgbClr val="FFFFFF"/>
                </a:solidFill>
              </a:rPr>
              <a:t>Status of New Materials / Hosting</a:t>
            </a:r>
            <a:endParaRPr lang="en-US" sz="2400">
              <a:solidFill>
                <a:srgbClr val="FFFFFF"/>
              </a:solidFill>
              <a:cs typeface="Calibri"/>
            </a:endParaRPr>
          </a:p>
          <a:p>
            <a:r>
              <a:rPr lang="en-US" sz="2400">
                <a:solidFill>
                  <a:srgbClr val="FFFFFF"/>
                </a:solidFill>
              </a:rPr>
              <a:t>Status of Course Redesign</a:t>
            </a:r>
            <a:endParaRPr lang="en-US" sz="2400">
              <a:solidFill>
                <a:srgbClr val="FFFFFF"/>
              </a:solidFill>
              <a:cs typeface="Calibri"/>
            </a:endParaRPr>
          </a:p>
          <a:p>
            <a:r>
              <a:rPr lang="en-US" sz="2400">
                <a:solidFill>
                  <a:srgbClr val="FFFFFF"/>
                </a:solidFill>
              </a:rPr>
              <a:t>Any other work (catch-all)</a:t>
            </a:r>
            <a:endParaRPr lang="en-US" sz="2400">
              <a:solidFill>
                <a:srgbClr val="FFFFFF"/>
              </a:solidFill>
              <a:cs typeface="Calibri"/>
            </a:endParaRPr>
          </a:p>
          <a:p>
            <a:r>
              <a:rPr lang="en-US" sz="2400">
                <a:solidFill>
                  <a:srgbClr val="FFFFFF"/>
                </a:solidFill>
              </a:rPr>
              <a:t>Personnel changes</a:t>
            </a:r>
            <a:endParaRPr lang="en-US" sz="2400">
              <a:solidFill>
                <a:srgbClr val="FFFFFF"/>
              </a:solidFill>
              <a:cs typeface="Calibri"/>
            </a:endParaRPr>
          </a:p>
          <a:p>
            <a:r>
              <a:rPr lang="en-US" sz="2400">
                <a:solidFill>
                  <a:srgbClr val="FFFFFF"/>
                </a:solidFill>
              </a:rPr>
              <a:t>Impact Estimate Changes</a:t>
            </a:r>
            <a:endParaRPr lang="en-US" sz="2400">
              <a:solidFill>
                <a:srgbClr val="FFFFFF"/>
              </a:solidFill>
              <a:cs typeface="Calibri"/>
            </a:endParaRPr>
          </a:p>
          <a:p>
            <a:r>
              <a:rPr lang="en-US" sz="2400">
                <a:solidFill>
                  <a:srgbClr val="FFFFFF"/>
                </a:solidFill>
              </a:rPr>
              <a:t>Any Other Questions</a:t>
            </a:r>
            <a:endParaRPr lang="en-US" sz="2400">
              <a:solidFill>
                <a:srgbClr val="FFFFFF"/>
              </a:solidFill>
              <a:cs typeface="Calibri"/>
            </a:endParaRPr>
          </a:p>
        </p:txBody>
      </p:sp>
    </p:spTree>
    <p:extLst>
      <p:ext uri="{BB962C8B-B14F-4D97-AF65-F5344CB8AC3E}">
        <p14:creationId xmlns:p14="http://schemas.microsoft.com/office/powerpoint/2010/main" val="1212868979"/>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69C68A-8FB4-4679-B606-5A177F1D199B}"/>
              </a:ext>
            </a:extLst>
          </p:cNvPr>
          <p:cNvSpPr>
            <a:spLocks noGrp="1"/>
          </p:cNvSpPr>
          <p:nvPr>
            <p:ph type="title"/>
          </p:nvPr>
        </p:nvSpPr>
        <p:spPr>
          <a:xfrm>
            <a:off x="943277" y="712269"/>
            <a:ext cx="3370998" cy="5502264"/>
          </a:xfrm>
        </p:spPr>
        <p:txBody>
          <a:bodyPr vert="horz" lIns="91440" tIns="45720" rIns="91440" bIns="45720" rtlCol="0">
            <a:normAutofit/>
          </a:bodyPr>
          <a:lstStyle/>
          <a:p>
            <a:r>
              <a:rPr lang="en-US" dirty="0">
                <a:solidFill>
                  <a:srgbClr val="FFFFFF"/>
                </a:solidFill>
              </a:rPr>
              <a:t>Final Report</a:t>
            </a:r>
            <a:br>
              <a:rPr lang="en-US" dirty="0">
                <a:solidFill>
                  <a:srgbClr val="FFFFFF"/>
                </a:solidFill>
              </a:rPr>
            </a:br>
            <a:r>
              <a:rPr lang="en-US" dirty="0">
                <a:solidFill>
                  <a:srgbClr val="FFFFFF"/>
                </a:solidFill>
              </a:rPr>
              <a:t>(All Projects)</a:t>
            </a:r>
            <a:endParaRPr lang="en-US" dirty="0">
              <a:solidFill>
                <a:srgbClr val="FFFFFF"/>
              </a:solidFill>
              <a:cs typeface="Calibri Light"/>
            </a:endParaRPr>
          </a:p>
        </p:txBody>
      </p:sp>
      <p:cxnSp>
        <p:nvCxnSpPr>
          <p:cNvPr id="12" name="Straight Connector 11">
            <a:extLst>
              <a:ext uri="{FF2B5EF4-FFF2-40B4-BE49-F238E27FC236}">
                <a16:creationId xmlns:a16="http://schemas.microsoft.com/office/drawing/2014/main" id="{EC15C128-8E68-44BD-BF94-FBA9CA4B03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304" y="2395983"/>
            <a:ext cx="0" cy="2228850"/>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graphicFrame>
        <p:nvGraphicFramePr>
          <p:cNvPr id="7" name="Content Placeholder 3" descr="SmartArt diagram for Final Report aspects.">
            <a:extLst>
              <a:ext uri="{FF2B5EF4-FFF2-40B4-BE49-F238E27FC236}">
                <a16:creationId xmlns:a16="http://schemas.microsoft.com/office/drawing/2014/main" id="{43E8CD51-EEAB-4EA8-8853-2D34ABC142D0}"/>
              </a:ext>
            </a:extLst>
          </p:cNvPr>
          <p:cNvGraphicFramePr>
            <a:graphicFrameLocks noGrp="1"/>
          </p:cNvGraphicFramePr>
          <p:nvPr>
            <p:ph idx="1"/>
            <p:extLst>
              <p:ext uri="{D42A27DB-BD31-4B8C-83A1-F6EECF244321}">
                <p14:modId xmlns:p14="http://schemas.microsoft.com/office/powerpoint/2010/main" val="2086172452"/>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3246673"/>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D72D4D1-076F-49D3-9889-EFC4F6D7C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4B6998EA-3EAC-4675-91B4-463D7C51340F}"/>
              </a:ext>
            </a:extLst>
          </p:cNvPr>
          <p:cNvSpPr>
            <a:spLocks noGrp="1"/>
          </p:cNvSpPr>
          <p:nvPr>
            <p:ph type="title"/>
          </p:nvPr>
        </p:nvSpPr>
        <p:spPr>
          <a:xfrm>
            <a:off x="838200" y="963877"/>
            <a:ext cx="3494362" cy="4930246"/>
          </a:xfrm>
        </p:spPr>
        <p:txBody>
          <a:bodyPr>
            <a:normAutofit/>
          </a:bodyPr>
          <a:lstStyle/>
          <a:p>
            <a:pPr algn="r"/>
            <a:r>
              <a:rPr lang="en-US">
                <a:solidFill>
                  <a:srgbClr val="FFFFFF"/>
                </a:solidFill>
              </a:rPr>
              <a:t>Submitting Your Final Report</a:t>
            </a:r>
            <a:endParaRPr lang="en-US">
              <a:solidFill>
                <a:srgbClr val="FFFFFF"/>
              </a:solidFill>
              <a:cs typeface="Calibri Light"/>
            </a:endParaRPr>
          </a:p>
        </p:txBody>
      </p:sp>
      <p:cxnSp>
        <p:nvCxnSpPr>
          <p:cNvPr id="20" name="Straight Connector 1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356EE685-A42C-41CC-B76C-322570851461}"/>
              </a:ext>
            </a:extLst>
          </p:cNvPr>
          <p:cNvSpPr>
            <a:spLocks noGrp="1"/>
          </p:cNvSpPr>
          <p:nvPr>
            <p:ph idx="1"/>
          </p:nvPr>
        </p:nvSpPr>
        <p:spPr>
          <a:xfrm>
            <a:off x="4976031" y="457200"/>
            <a:ext cx="6377769" cy="5895975"/>
          </a:xfrm>
        </p:spPr>
        <p:txBody>
          <a:bodyPr anchor="ctr">
            <a:normAutofit/>
          </a:bodyPr>
          <a:lstStyle/>
          <a:p>
            <a:pPr marL="0" indent="0">
              <a:buNone/>
            </a:pPr>
            <a:r>
              <a:rPr lang="en-US" sz="2400">
                <a:solidFill>
                  <a:srgbClr val="FFFFFF"/>
                </a:solidFill>
              </a:rPr>
              <a:t>Check the </a:t>
            </a:r>
            <a:r>
              <a:rPr lang="en-US" sz="2400">
                <a:solidFill>
                  <a:schemeClr val="tx2"/>
                </a:solidFill>
                <a:hlinkClick r:id="rId2">
                  <a:extLst>
                    <a:ext uri="{A12FA001-AC4F-418D-AE19-62706E023703}">
                      <ahyp:hlinkClr xmlns:ahyp="http://schemas.microsoft.com/office/drawing/2018/hyperlinkcolor" val="tx"/>
                    </a:ext>
                  </a:extLst>
                </a:hlinkClick>
              </a:rPr>
              <a:t>Grantee Information Center</a:t>
            </a:r>
            <a:r>
              <a:rPr lang="en-US" sz="2400">
                <a:solidFill>
                  <a:srgbClr val="FFFFFF"/>
                </a:solidFill>
              </a:rPr>
              <a:t> for the link.</a:t>
            </a:r>
            <a:endParaRPr lang="en-US" sz="2400">
              <a:solidFill>
                <a:srgbClr val="FFFFFF"/>
              </a:solidFill>
              <a:cs typeface="Calibri"/>
            </a:endParaRPr>
          </a:p>
          <a:p>
            <a:pPr marL="0" indent="0">
              <a:buNone/>
            </a:pPr>
            <a:r>
              <a:rPr lang="en-US" sz="2400">
                <a:solidFill>
                  <a:srgbClr val="FFFFFF"/>
                </a:solidFill>
              </a:rPr>
              <a:t>For Transformation, Five items:</a:t>
            </a:r>
            <a:endParaRPr lang="en-US" sz="2400">
              <a:solidFill>
                <a:srgbClr val="FFFFFF"/>
              </a:solidFill>
              <a:cs typeface="Calibri"/>
            </a:endParaRPr>
          </a:p>
          <a:p>
            <a:r>
              <a:rPr lang="en-US" sz="2400">
                <a:solidFill>
                  <a:srgbClr val="FFFFFF"/>
                </a:solidFill>
              </a:rPr>
              <a:t>Word document (Transformation Final Report) </a:t>
            </a:r>
          </a:p>
          <a:p>
            <a:r>
              <a:rPr lang="en-US" sz="2400">
                <a:solidFill>
                  <a:srgbClr val="FFFFFF"/>
                </a:solidFill>
              </a:rPr>
              <a:t>All data (can use a .zip folder if more than one file)</a:t>
            </a:r>
            <a:endParaRPr lang="en-US" sz="2400">
              <a:solidFill>
                <a:srgbClr val="FFFFFF"/>
              </a:solidFill>
              <a:cs typeface="Calibri"/>
            </a:endParaRPr>
          </a:p>
          <a:p>
            <a:r>
              <a:rPr lang="en-US" sz="2400">
                <a:solidFill>
                  <a:srgbClr val="FFFFFF"/>
                </a:solidFill>
              </a:rPr>
              <a:t>Syllabi (same here, .zip works well)</a:t>
            </a:r>
            <a:endParaRPr lang="en-US" sz="2400">
              <a:solidFill>
                <a:srgbClr val="FFFFFF"/>
              </a:solidFill>
              <a:cs typeface="Calibri"/>
            </a:endParaRPr>
          </a:p>
          <a:p>
            <a:r>
              <a:rPr lang="en-US" sz="2400">
                <a:solidFill>
                  <a:srgbClr val="FFFFFF"/>
                </a:solidFill>
              </a:rPr>
              <a:t>Photo of team or class (optional)</a:t>
            </a:r>
            <a:endParaRPr lang="en-US" sz="2400">
              <a:solidFill>
                <a:srgbClr val="FFFFFF"/>
              </a:solidFill>
              <a:cs typeface="Calibri"/>
            </a:endParaRPr>
          </a:p>
          <a:p>
            <a:r>
              <a:rPr lang="en-US" sz="2400">
                <a:solidFill>
                  <a:srgbClr val="FFFFFF"/>
                </a:solidFill>
              </a:rPr>
              <a:t>2</a:t>
            </a:r>
            <a:r>
              <a:rPr lang="en-US" sz="2400" baseline="30000">
                <a:solidFill>
                  <a:srgbClr val="FFFFFF"/>
                </a:solidFill>
              </a:rPr>
              <a:t>nd</a:t>
            </a:r>
            <a:r>
              <a:rPr lang="en-US" sz="2400">
                <a:solidFill>
                  <a:srgbClr val="FFFFFF"/>
                </a:solidFill>
              </a:rPr>
              <a:t> invoice (if possible, optional) </a:t>
            </a:r>
            <a:endParaRPr lang="en-US" sz="2400">
              <a:solidFill>
                <a:srgbClr val="FFFFFF"/>
              </a:solidFill>
              <a:cs typeface="Calibri"/>
            </a:endParaRPr>
          </a:p>
          <a:p>
            <a:pPr marL="0" indent="0">
              <a:buNone/>
            </a:pPr>
            <a:r>
              <a:rPr lang="en-US" sz="2400">
                <a:solidFill>
                  <a:srgbClr val="FFFFFF"/>
                </a:solidFill>
              </a:rPr>
              <a:t>For Continuous Improvement, at least one item: </a:t>
            </a:r>
            <a:endParaRPr lang="en-US" sz="2400">
              <a:solidFill>
                <a:srgbClr val="FFFFFF"/>
              </a:solidFill>
              <a:cs typeface="Calibri"/>
            </a:endParaRPr>
          </a:p>
          <a:p>
            <a:r>
              <a:rPr lang="en-US" sz="2400">
                <a:solidFill>
                  <a:srgbClr val="FFFFFF"/>
                </a:solidFill>
              </a:rPr>
              <a:t>Word document (CI Final Report)</a:t>
            </a:r>
            <a:endParaRPr lang="en-US" sz="2400">
              <a:solidFill>
                <a:srgbClr val="FFFFFF"/>
              </a:solidFill>
              <a:cs typeface="Calibri"/>
            </a:endParaRPr>
          </a:p>
          <a:p>
            <a:r>
              <a:rPr lang="en-US" sz="2400">
                <a:solidFill>
                  <a:srgbClr val="FFFFFF"/>
                </a:solidFill>
              </a:rPr>
              <a:t>If materials are linked in the Word document, that’s all. If not, link them here. </a:t>
            </a:r>
            <a:endParaRPr lang="en-US" sz="2400">
              <a:solidFill>
                <a:srgbClr val="FFFFFF"/>
              </a:solidFill>
              <a:cs typeface="Calibri"/>
            </a:endParaRPr>
          </a:p>
        </p:txBody>
      </p:sp>
    </p:spTree>
    <p:extLst>
      <p:ext uri="{BB962C8B-B14F-4D97-AF65-F5344CB8AC3E}">
        <p14:creationId xmlns:p14="http://schemas.microsoft.com/office/powerpoint/2010/main" val="3206850324"/>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D72D4D1-076F-49D3-9889-EFC4F6D7C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4B6998EA-3EAC-4675-91B4-463D7C51340F}"/>
              </a:ext>
            </a:extLst>
          </p:cNvPr>
          <p:cNvSpPr>
            <a:spLocks noGrp="1"/>
          </p:cNvSpPr>
          <p:nvPr>
            <p:ph type="title"/>
          </p:nvPr>
        </p:nvSpPr>
        <p:spPr>
          <a:xfrm>
            <a:off x="838200" y="963877"/>
            <a:ext cx="3494362" cy="4930246"/>
          </a:xfrm>
        </p:spPr>
        <p:txBody>
          <a:bodyPr>
            <a:normAutofit/>
          </a:bodyPr>
          <a:lstStyle/>
          <a:p>
            <a:pPr algn="r"/>
            <a:r>
              <a:rPr lang="en-US" dirty="0">
                <a:solidFill>
                  <a:srgbClr val="FFFFFF"/>
                </a:solidFill>
              </a:rPr>
              <a:t>Final Report: Sending Materials</a:t>
            </a:r>
            <a:endParaRPr lang="en-US" dirty="0">
              <a:solidFill>
                <a:srgbClr val="FFFFFF"/>
              </a:solidFill>
              <a:cs typeface="Calibri Light"/>
            </a:endParaRPr>
          </a:p>
        </p:txBody>
      </p:sp>
      <p:cxnSp>
        <p:nvCxnSpPr>
          <p:cNvPr id="20" name="Straight Connector 1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356EE685-A42C-41CC-B76C-322570851461}"/>
              </a:ext>
            </a:extLst>
          </p:cNvPr>
          <p:cNvSpPr>
            <a:spLocks noGrp="1"/>
          </p:cNvSpPr>
          <p:nvPr>
            <p:ph idx="1"/>
          </p:nvPr>
        </p:nvSpPr>
        <p:spPr>
          <a:xfrm>
            <a:off x="4976031" y="262890"/>
            <a:ext cx="6377769" cy="6115050"/>
          </a:xfrm>
        </p:spPr>
        <p:txBody>
          <a:bodyPr anchor="ctr">
            <a:normAutofit lnSpcReduction="10000"/>
          </a:bodyPr>
          <a:lstStyle/>
          <a:p>
            <a:r>
              <a:rPr lang="en-US" dirty="0">
                <a:solidFill>
                  <a:srgbClr val="FFFFFF"/>
                </a:solidFill>
              </a:rPr>
              <a:t>If all your materials have a small combined file size, you can send them directly through the Final Report. Just combine the files into one .zip and send them over. </a:t>
            </a:r>
            <a:endParaRPr lang="en-US" dirty="0">
              <a:solidFill>
                <a:srgbClr val="FFFFFF"/>
              </a:solidFill>
              <a:cs typeface="Calibri"/>
            </a:endParaRPr>
          </a:p>
          <a:p>
            <a:r>
              <a:rPr lang="en-US" dirty="0">
                <a:solidFill>
                  <a:srgbClr val="FFFFFF"/>
                </a:solidFill>
              </a:rPr>
              <a:t>If that doesn’t work: </a:t>
            </a:r>
            <a:endParaRPr lang="en-US" dirty="0">
              <a:solidFill>
                <a:srgbClr val="FFFFFF"/>
              </a:solidFill>
              <a:cs typeface="Calibri"/>
            </a:endParaRPr>
          </a:p>
          <a:p>
            <a:pPr lvl="1"/>
            <a:r>
              <a:rPr lang="en-US" sz="2800" dirty="0">
                <a:solidFill>
                  <a:srgbClr val="FFFFFF"/>
                </a:solidFill>
              </a:rPr>
              <a:t>Send them in a Google Folder or Dropbox Folder</a:t>
            </a:r>
            <a:endParaRPr lang="en-US" sz="2800" dirty="0">
              <a:solidFill>
                <a:srgbClr val="FFFFFF"/>
              </a:solidFill>
              <a:cs typeface="Calibri"/>
            </a:endParaRPr>
          </a:p>
          <a:p>
            <a:pPr lvl="1"/>
            <a:r>
              <a:rPr lang="en-US" sz="2800" dirty="0">
                <a:solidFill>
                  <a:srgbClr val="FFFFFF"/>
                </a:solidFill>
              </a:rPr>
              <a:t>Host them on your campus webpage and link us to them in the Final Report</a:t>
            </a:r>
            <a:endParaRPr lang="en-US" sz="2800" dirty="0">
              <a:solidFill>
                <a:srgbClr val="FFFFFF"/>
              </a:solidFill>
              <a:cs typeface="Calibri"/>
            </a:endParaRPr>
          </a:p>
          <a:p>
            <a:pPr lvl="1"/>
            <a:r>
              <a:rPr lang="en-US" sz="2800" dirty="0">
                <a:solidFill>
                  <a:srgbClr val="FFFFFF"/>
                </a:solidFill>
              </a:rPr>
              <a:t>Attach them in an email (file size limits apply here)</a:t>
            </a:r>
            <a:endParaRPr lang="en-US" sz="2800" dirty="0">
              <a:solidFill>
                <a:srgbClr val="FFFFFF"/>
              </a:solidFill>
              <a:cs typeface="Calibri"/>
            </a:endParaRPr>
          </a:p>
          <a:p>
            <a:r>
              <a:rPr lang="en-US" dirty="0">
                <a:solidFill>
                  <a:srgbClr val="FFFFFF"/>
                </a:solidFill>
              </a:rPr>
              <a:t>The method doesn’t matter so much. We’ll host them after that. </a:t>
            </a:r>
            <a:endParaRPr lang="en-US" dirty="0">
              <a:solidFill>
                <a:srgbClr val="FFFFFF"/>
              </a:solidFill>
              <a:cs typeface="Calibri"/>
            </a:endParaRPr>
          </a:p>
        </p:txBody>
      </p:sp>
    </p:spTree>
    <p:extLst>
      <p:ext uri="{BB962C8B-B14F-4D97-AF65-F5344CB8AC3E}">
        <p14:creationId xmlns:p14="http://schemas.microsoft.com/office/powerpoint/2010/main" val="1425211662"/>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8E3D35-C9E4-8860-71B3-7544B632DC63}"/>
              </a:ext>
            </a:extLst>
          </p:cNvPr>
          <p:cNvSpPr>
            <a:spLocks noGrp="1"/>
          </p:cNvSpPr>
          <p:nvPr>
            <p:ph type="title"/>
          </p:nvPr>
        </p:nvSpPr>
        <p:spPr>
          <a:xfrm>
            <a:off x="1371599" y="294538"/>
            <a:ext cx="9895951" cy="1033669"/>
          </a:xfrm>
        </p:spPr>
        <p:txBody>
          <a:bodyPr>
            <a:normAutofit/>
          </a:bodyPr>
          <a:lstStyle/>
          <a:p>
            <a:r>
              <a:rPr lang="en-US" sz="4800" dirty="0">
                <a:solidFill>
                  <a:srgbClr val="FFFFFF"/>
                </a:solidFill>
              </a:rPr>
              <a:t>Reporting Workflow</a:t>
            </a:r>
          </a:p>
        </p:txBody>
      </p:sp>
      <p:sp>
        <p:nvSpPr>
          <p:cNvPr id="3" name="Content Placeholder 2">
            <a:extLst>
              <a:ext uri="{FF2B5EF4-FFF2-40B4-BE49-F238E27FC236}">
                <a16:creationId xmlns:a16="http://schemas.microsoft.com/office/drawing/2014/main" id="{944F0549-5283-9ABF-AA36-224947321C37}"/>
              </a:ext>
            </a:extLst>
          </p:cNvPr>
          <p:cNvSpPr>
            <a:spLocks noGrp="1"/>
          </p:cNvSpPr>
          <p:nvPr>
            <p:ph idx="1"/>
          </p:nvPr>
        </p:nvSpPr>
        <p:spPr>
          <a:xfrm>
            <a:off x="1371599" y="1622744"/>
            <a:ext cx="9724031" cy="5050281"/>
          </a:xfrm>
        </p:spPr>
        <p:txBody>
          <a:bodyPr anchor="ctr">
            <a:normAutofit/>
          </a:bodyPr>
          <a:lstStyle/>
          <a:p>
            <a:pPr marL="0" indent="0">
              <a:buNone/>
            </a:pPr>
            <a:r>
              <a:rPr lang="en-US" sz="2400" dirty="0"/>
              <a:t>For Transformation Grants:</a:t>
            </a:r>
          </a:p>
          <a:p>
            <a:r>
              <a:rPr lang="en-US" sz="2400" dirty="0"/>
              <a:t>At the end of </a:t>
            </a:r>
            <a:r>
              <a:rPr lang="en-US" sz="2400" b="1" dirty="0"/>
              <a:t>each semester deadline</a:t>
            </a:r>
            <a:r>
              <a:rPr lang="en-US" sz="2400" dirty="0"/>
              <a:t>: </a:t>
            </a:r>
          </a:p>
          <a:p>
            <a:pPr lvl="1"/>
            <a:r>
              <a:rPr lang="en-US" dirty="0"/>
              <a:t>If it’s not your final semester, </a:t>
            </a:r>
            <a:r>
              <a:rPr lang="en-US" b="1" dirty="0"/>
              <a:t>submit a Semester Status Report</a:t>
            </a:r>
            <a:r>
              <a:rPr lang="en-US" dirty="0"/>
              <a:t>.</a:t>
            </a:r>
          </a:p>
          <a:p>
            <a:pPr lvl="1"/>
            <a:r>
              <a:rPr lang="en-US" dirty="0"/>
              <a:t>If it is your final semester, </a:t>
            </a:r>
            <a:r>
              <a:rPr lang="en-US" b="1" dirty="0"/>
              <a:t>submit your Final Report</a:t>
            </a:r>
            <a:r>
              <a:rPr lang="en-US" dirty="0"/>
              <a:t>.</a:t>
            </a:r>
          </a:p>
          <a:p>
            <a:pPr marL="0" indent="0">
              <a:buNone/>
            </a:pPr>
            <a:r>
              <a:rPr lang="en-US" sz="2400" dirty="0"/>
              <a:t>For CI and Research: </a:t>
            </a:r>
          </a:p>
          <a:p>
            <a:r>
              <a:rPr lang="en-US" sz="2400" dirty="0"/>
              <a:t>At the end of </a:t>
            </a:r>
            <a:r>
              <a:rPr lang="en-US" sz="2400" b="1" dirty="0"/>
              <a:t>each semester deadline:</a:t>
            </a:r>
            <a:endParaRPr lang="en-US" sz="2400" dirty="0"/>
          </a:p>
          <a:p>
            <a:pPr lvl="1"/>
            <a:r>
              <a:rPr lang="en-US" dirty="0"/>
              <a:t>If it’s not your final semester, </a:t>
            </a:r>
            <a:r>
              <a:rPr lang="en-US" b="1" dirty="0"/>
              <a:t>nothing is needed</a:t>
            </a:r>
            <a:r>
              <a:rPr lang="en-US" dirty="0"/>
              <a:t>.</a:t>
            </a:r>
          </a:p>
          <a:p>
            <a:pPr lvl="1"/>
            <a:r>
              <a:rPr lang="en-US" dirty="0"/>
              <a:t>If it is your final semester, </a:t>
            </a:r>
            <a:r>
              <a:rPr lang="en-US" b="1" dirty="0"/>
              <a:t>submit your Final Report</a:t>
            </a:r>
            <a:r>
              <a:rPr lang="en-US" dirty="0"/>
              <a:t>.</a:t>
            </a:r>
          </a:p>
          <a:p>
            <a:r>
              <a:rPr lang="en-US" sz="2400" b="1" dirty="0"/>
              <a:t>All semester deadlines are in the Grantee Information Center.</a:t>
            </a:r>
          </a:p>
          <a:p>
            <a:r>
              <a:rPr lang="en-US" sz="2400" b="1" dirty="0"/>
              <a:t>Your deadline is in your SLA.</a:t>
            </a:r>
          </a:p>
        </p:txBody>
      </p:sp>
    </p:spTree>
    <p:extLst>
      <p:ext uri="{BB962C8B-B14F-4D97-AF65-F5344CB8AC3E}">
        <p14:creationId xmlns:p14="http://schemas.microsoft.com/office/powerpoint/2010/main" val="36948810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6516992-7C82-A84A-F1A1-56F2CCAF54C9}"/>
            </a:ext>
          </a:extLst>
        </p:cNvPr>
        <p:cNvGrpSpPr/>
        <p:nvPr/>
      </p:nvGrpSpPr>
      <p:grpSpPr>
        <a:xfrm>
          <a:off x="0" y="0"/>
          <a:ext cx="0" cy="0"/>
          <a:chOff x="0" y="0"/>
          <a:chExt cx="0" cy="0"/>
        </a:xfrm>
      </p:grpSpPr>
      <p:sp>
        <p:nvSpPr>
          <p:cNvPr id="26" name="Rectangle 25">
            <a:extLst>
              <a:ext uri="{FF2B5EF4-FFF2-40B4-BE49-F238E27FC236}">
                <a16:creationId xmlns:a16="http://schemas.microsoft.com/office/drawing/2014/main" id="{C03DE9E4-A32B-5AB1-DA8C-9261A6347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5288C4A0-CFFC-C6E6-44B3-A69FA8169D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26220" y="98104"/>
            <a:ext cx="4288094" cy="428809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pic>
        <p:nvPicPr>
          <p:cNvPr id="7" name="Graphic 6" descr="Daily Calendar">
            <a:extLst>
              <a:ext uri="{FF2B5EF4-FFF2-40B4-BE49-F238E27FC236}">
                <a16:creationId xmlns:a16="http://schemas.microsoft.com/office/drawing/2014/main" id="{5D3D1787-471E-A899-FB31-26A3509D60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69471" y="941355"/>
            <a:ext cx="2601592" cy="2601592"/>
          </a:xfrm>
          <a:prstGeom prst="rect">
            <a:avLst/>
          </a:prstGeom>
        </p:spPr>
      </p:pic>
      <p:grpSp>
        <p:nvGrpSpPr>
          <p:cNvPr id="30" name="Group 29">
            <a:extLst>
              <a:ext uri="{FF2B5EF4-FFF2-40B4-BE49-F238E27FC236}">
                <a16:creationId xmlns:a16="http://schemas.microsoft.com/office/drawing/2014/main" id="{AF936AA1-5E3E-C7A8-DA3A-7A19511BD6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1848" y="2813300"/>
            <a:ext cx="3757487" cy="3757487"/>
            <a:chOff x="1881974" y="1174396"/>
            <a:chExt cx="5290997" cy="5290997"/>
          </a:xfrm>
        </p:grpSpPr>
        <p:sp>
          <p:nvSpPr>
            <p:cNvPr id="31" name="Oval 30">
              <a:extLst>
                <a:ext uri="{FF2B5EF4-FFF2-40B4-BE49-F238E27FC236}">
                  <a16:creationId xmlns:a16="http://schemas.microsoft.com/office/drawing/2014/main" id="{479DDC38-24CA-2252-D038-2D9039266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1974" y="1174396"/>
              <a:ext cx="5290997" cy="5290997"/>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50594F8E-466D-5405-A260-A7C75DAAA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1974" y="1174396"/>
              <a:ext cx="5290997" cy="5290997"/>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34" name="Oval 33">
            <a:extLst>
              <a:ext uri="{FF2B5EF4-FFF2-40B4-BE49-F238E27FC236}">
                <a16:creationId xmlns:a16="http://schemas.microsoft.com/office/drawing/2014/main" id="{D72D8D69-6009-DAF4-F17F-DA5F5E0E95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4350" y="2762501"/>
            <a:ext cx="3744592" cy="3744592"/>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D2D27C4-4F46-49B4-D8C1-50B87D4CB7F5}"/>
              </a:ext>
            </a:extLst>
          </p:cNvPr>
          <p:cNvSpPr>
            <a:spLocks noGrp="1"/>
          </p:cNvSpPr>
          <p:nvPr>
            <p:ph type="title"/>
          </p:nvPr>
        </p:nvSpPr>
        <p:spPr>
          <a:xfrm>
            <a:off x="702591" y="3404608"/>
            <a:ext cx="3520789" cy="2666087"/>
          </a:xfrm>
        </p:spPr>
        <p:txBody>
          <a:bodyPr>
            <a:normAutofit/>
          </a:bodyPr>
          <a:lstStyle/>
          <a:p>
            <a:pPr algn="ctr"/>
            <a:r>
              <a:rPr lang="en-US" dirty="0">
                <a:solidFill>
                  <a:srgbClr val="FFFFFF"/>
                </a:solidFill>
              </a:rPr>
              <a:t>Reminder: Reporting Deadlines</a:t>
            </a:r>
            <a:endParaRPr lang="en-US" dirty="0">
              <a:solidFill>
                <a:srgbClr val="FFFFFF"/>
              </a:solidFill>
              <a:cs typeface="Calibri Light"/>
            </a:endParaRPr>
          </a:p>
        </p:txBody>
      </p:sp>
      <p:grpSp>
        <p:nvGrpSpPr>
          <p:cNvPr id="36" name="Graphic 190">
            <a:extLst>
              <a:ext uri="{FF2B5EF4-FFF2-40B4-BE49-F238E27FC236}">
                <a16:creationId xmlns:a16="http://schemas.microsoft.com/office/drawing/2014/main" id="{E870A497-5EBE-FD2E-3883-77EC14AA351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3117" y="1193254"/>
            <a:ext cx="1291642" cy="429215"/>
            <a:chOff x="2504802" y="1755501"/>
            <a:chExt cx="1598829" cy="531293"/>
          </a:xfrm>
          <a:solidFill>
            <a:schemeClr val="bg1"/>
          </a:solidFill>
        </p:grpSpPr>
        <p:sp>
          <p:nvSpPr>
            <p:cNvPr id="37" name="Freeform: Shape 36">
              <a:extLst>
                <a:ext uri="{FF2B5EF4-FFF2-40B4-BE49-F238E27FC236}">
                  <a16:creationId xmlns:a16="http://schemas.microsoft.com/office/drawing/2014/main" id="{BB4677E1-613E-100D-19BB-B4C1D2308A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36EBC8D2-24A8-3BFE-B43C-BEBF08E33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grpSp>
      <p:grpSp>
        <p:nvGrpSpPr>
          <p:cNvPr id="40" name="Graphic 4">
            <a:extLst>
              <a:ext uri="{FF2B5EF4-FFF2-40B4-BE49-F238E27FC236}">
                <a16:creationId xmlns:a16="http://schemas.microsoft.com/office/drawing/2014/main" id="{88BB025E-F37C-3F08-EE9C-6FA776534C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bg1"/>
          </a:solidFill>
        </p:grpSpPr>
        <p:sp>
          <p:nvSpPr>
            <p:cNvPr id="41" name="Freeform: Shape 40">
              <a:extLst>
                <a:ext uri="{FF2B5EF4-FFF2-40B4-BE49-F238E27FC236}">
                  <a16:creationId xmlns:a16="http://schemas.microsoft.com/office/drawing/2014/main" id="{672E0E21-0E9C-506C-6835-730ED8BBBE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22D113E4-0912-3824-6A61-C9515C346F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544072F3-9BF4-CEC1-0457-BD982E64D6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61D68CDD-407D-D673-3E96-1F9E96ED59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5233166D-6FD8-5385-C69F-2794DA2080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BC6EF658-75AB-AEFB-A1BC-4CF52E9E0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922CB86B-0A97-AB7D-4ACE-D68621E1B1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8C1B363A-E6E8-5A4C-10EA-118740933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C03AF970-2352-C6BE-F4B5-1DE196BBD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CB88E8FA-949E-C280-94F2-F68B13C612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1EC7DDAA-3C10-A214-7EC2-E6EC07226F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C53FF9D2-0E04-C644-07FE-4F917990ED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34349DF8-7B4B-0C92-9705-C423648C2D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EB3750FD-6049-1E46-1ED8-4829958ACB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BD641F48-6865-A18F-A7BF-8E4CA27E04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92487662-B868-6050-68E5-94500E3321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C4898EE6-104A-DF4C-3DCF-9EFED7278A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1E59CF26-B082-237B-8432-E34E8D8AC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00D6DA43-8C5C-40FC-72B5-DCA9570ACE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986E2DF8-12DE-3CD5-3A37-7693832032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6A771C98-0C51-1EEC-64C3-69210D6DC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BEED9472-2510-7595-9D53-6F400A640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E4C8FF0B-A73D-3768-28DF-7490779F4C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7D6FA561-301D-2D5C-FE79-9378D6A5CF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CEEFA844-7952-368D-C61B-D52FE74AF3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9FCA4970-D4A6-AB8E-8485-A927CB77EA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476A9357-A305-3972-5C2B-FB7A1CE94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60A1C722-31D0-0E93-AE8A-DB8A88D37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69" name="Freeform: Shape 68">
              <a:extLst>
                <a:ext uri="{FF2B5EF4-FFF2-40B4-BE49-F238E27FC236}">
                  <a16:creationId xmlns:a16="http://schemas.microsoft.com/office/drawing/2014/main" id="{D9A2F9B5-F6CC-D77D-EF2A-0765FCA92E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B246C023-E5C1-50BC-60DB-263D395419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30E4A561-7354-B486-B8A7-2A00E0796F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07B647A2-4B0F-65B4-5D09-20E8A67EFB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46844B32-09C0-22CF-0B28-C6216DBEC0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927024E3-7BF5-714B-E222-F1B776086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57161919-4A5A-CB55-EA93-21254CC05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C7326504-F517-51C4-ED17-8767F9B66F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CC2AEF2B-010F-947F-7F04-8673C56ABC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0B5BA175-E995-D402-302E-4D8B152810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EFC5F9A2-7C79-1862-A866-9CEF19424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3A952DED-9E59-6775-FA3D-B092D91B93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0B5BF88C-DF9B-2879-3FB1-109B322874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id="{8A951C82-D272-60C8-293A-252E9D679B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46C904C6-6C77-42C1-5D0B-812DEA3132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0667065E-05EE-3131-08CF-9BDB3007E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BC64391B-828A-0EC7-37E0-7D9A0556EA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E2B33C8F-882C-619B-C7A7-1A552635FE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87" name="Freeform: Shape 86">
              <a:extLst>
                <a:ext uri="{FF2B5EF4-FFF2-40B4-BE49-F238E27FC236}">
                  <a16:creationId xmlns:a16="http://schemas.microsoft.com/office/drawing/2014/main" id="{56FE7C38-90BE-FD09-7AC4-38E2D5A7A3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88" name="Freeform: Shape 87">
              <a:extLst>
                <a:ext uri="{FF2B5EF4-FFF2-40B4-BE49-F238E27FC236}">
                  <a16:creationId xmlns:a16="http://schemas.microsoft.com/office/drawing/2014/main" id="{87925F3C-4D6E-09C3-C877-6B16AB17A9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AFF0ECB2-74DB-A0C8-925C-81166D78D9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90" name="Freeform: Shape 89">
              <a:extLst>
                <a:ext uri="{FF2B5EF4-FFF2-40B4-BE49-F238E27FC236}">
                  <a16:creationId xmlns:a16="http://schemas.microsoft.com/office/drawing/2014/main" id="{08077C27-15F0-72DA-294B-D3F92B80F1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91" name="Freeform: Shape 90">
              <a:extLst>
                <a:ext uri="{FF2B5EF4-FFF2-40B4-BE49-F238E27FC236}">
                  <a16:creationId xmlns:a16="http://schemas.microsoft.com/office/drawing/2014/main" id="{DB36EAF5-2ABF-AC6F-6AC0-990D48FDA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C933ECEE-FC87-25FD-BA34-D1DC189359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36BF2BD4-AC78-45E3-D3A9-5EB1E4B834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893DDA26-218C-66C2-735D-B6941BC854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95" name="Freeform: Shape 94">
              <a:extLst>
                <a:ext uri="{FF2B5EF4-FFF2-40B4-BE49-F238E27FC236}">
                  <a16:creationId xmlns:a16="http://schemas.microsoft.com/office/drawing/2014/main" id="{63EF3C88-A54E-15B8-221D-640A609283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96" name="Freeform: Shape 95">
              <a:extLst>
                <a:ext uri="{FF2B5EF4-FFF2-40B4-BE49-F238E27FC236}">
                  <a16:creationId xmlns:a16="http://schemas.microsoft.com/office/drawing/2014/main" id="{71567CA7-0989-A842-258B-E785FF3E34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97" name="Freeform: Shape 96">
              <a:extLst>
                <a:ext uri="{FF2B5EF4-FFF2-40B4-BE49-F238E27FC236}">
                  <a16:creationId xmlns:a16="http://schemas.microsoft.com/office/drawing/2014/main" id="{3FF5DAD0-E170-E51D-E044-A38A46A110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98" name="Freeform: Shape 97">
              <a:extLst>
                <a:ext uri="{FF2B5EF4-FFF2-40B4-BE49-F238E27FC236}">
                  <a16:creationId xmlns:a16="http://schemas.microsoft.com/office/drawing/2014/main" id="{40448660-2C2A-31F7-536F-72E3AFF4BE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id="{B7AF944C-F1B2-BC5B-5DF7-002D5C4CA7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00" name="Freeform: Shape 99">
              <a:extLst>
                <a:ext uri="{FF2B5EF4-FFF2-40B4-BE49-F238E27FC236}">
                  <a16:creationId xmlns:a16="http://schemas.microsoft.com/office/drawing/2014/main" id="{60EA1531-FFBF-C4A3-E497-8BC6EDE4F5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01" name="Freeform: Shape 100">
              <a:extLst>
                <a:ext uri="{FF2B5EF4-FFF2-40B4-BE49-F238E27FC236}">
                  <a16:creationId xmlns:a16="http://schemas.microsoft.com/office/drawing/2014/main" id="{20D2A2FB-06BB-4763-FBEB-5B37A98892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02" name="Freeform: Shape 101">
              <a:extLst>
                <a:ext uri="{FF2B5EF4-FFF2-40B4-BE49-F238E27FC236}">
                  <a16:creationId xmlns:a16="http://schemas.microsoft.com/office/drawing/2014/main" id="{7301A8D2-17D5-859A-54F2-F8044E2DD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03" name="Freeform: Shape 102">
              <a:extLst>
                <a:ext uri="{FF2B5EF4-FFF2-40B4-BE49-F238E27FC236}">
                  <a16:creationId xmlns:a16="http://schemas.microsoft.com/office/drawing/2014/main" id="{CCBAA366-F8BC-B7B2-F0DA-2DE1883937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04" name="Freeform: Shape 103">
              <a:extLst>
                <a:ext uri="{FF2B5EF4-FFF2-40B4-BE49-F238E27FC236}">
                  <a16:creationId xmlns:a16="http://schemas.microsoft.com/office/drawing/2014/main" id="{929C65BF-68CE-2403-8469-29121F78E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05" name="Freeform: Shape 104">
              <a:extLst>
                <a:ext uri="{FF2B5EF4-FFF2-40B4-BE49-F238E27FC236}">
                  <a16:creationId xmlns:a16="http://schemas.microsoft.com/office/drawing/2014/main" id="{F385623A-706C-1742-4478-930095D40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06" name="Freeform: Shape 105">
              <a:extLst>
                <a:ext uri="{FF2B5EF4-FFF2-40B4-BE49-F238E27FC236}">
                  <a16:creationId xmlns:a16="http://schemas.microsoft.com/office/drawing/2014/main" id="{B3A141E5-96F4-48D7-895F-2D93376B91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07" name="Freeform: Shape 106">
              <a:extLst>
                <a:ext uri="{FF2B5EF4-FFF2-40B4-BE49-F238E27FC236}">
                  <a16:creationId xmlns:a16="http://schemas.microsoft.com/office/drawing/2014/main" id="{A8D44D10-7C0E-F50E-2B3F-957FC1EB6A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08" name="Freeform: Shape 107">
              <a:extLst>
                <a:ext uri="{FF2B5EF4-FFF2-40B4-BE49-F238E27FC236}">
                  <a16:creationId xmlns:a16="http://schemas.microsoft.com/office/drawing/2014/main" id="{A08124BC-337D-55D0-01BB-5398B6E986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09" name="Freeform: Shape 108">
              <a:extLst>
                <a:ext uri="{FF2B5EF4-FFF2-40B4-BE49-F238E27FC236}">
                  <a16:creationId xmlns:a16="http://schemas.microsoft.com/office/drawing/2014/main" id="{161C0D80-827D-FADC-31E3-C8552530D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10" name="Freeform: Shape 109">
              <a:extLst>
                <a:ext uri="{FF2B5EF4-FFF2-40B4-BE49-F238E27FC236}">
                  <a16:creationId xmlns:a16="http://schemas.microsoft.com/office/drawing/2014/main" id="{CCA9AA13-4CFB-0149-AE28-6F86254203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11" name="Freeform: Shape 110">
              <a:extLst>
                <a:ext uri="{FF2B5EF4-FFF2-40B4-BE49-F238E27FC236}">
                  <a16:creationId xmlns:a16="http://schemas.microsoft.com/office/drawing/2014/main" id="{8EA4A416-8B29-AB59-A6C5-CF3445BF3F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12" name="Freeform: Shape 111">
              <a:extLst>
                <a:ext uri="{FF2B5EF4-FFF2-40B4-BE49-F238E27FC236}">
                  <a16:creationId xmlns:a16="http://schemas.microsoft.com/office/drawing/2014/main" id="{CCA9F1AF-9786-E1FB-29DF-E1DC1F40B9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13" name="Freeform: Shape 112">
              <a:extLst>
                <a:ext uri="{FF2B5EF4-FFF2-40B4-BE49-F238E27FC236}">
                  <a16:creationId xmlns:a16="http://schemas.microsoft.com/office/drawing/2014/main" id="{F5F7B04F-0016-2433-874C-6AB4E201C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14" name="Freeform: Shape 113">
              <a:extLst>
                <a:ext uri="{FF2B5EF4-FFF2-40B4-BE49-F238E27FC236}">
                  <a16:creationId xmlns:a16="http://schemas.microsoft.com/office/drawing/2014/main" id="{EC81573D-C00D-8E49-9C0C-885C77CF87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15" name="Freeform: Shape 114">
              <a:extLst>
                <a:ext uri="{FF2B5EF4-FFF2-40B4-BE49-F238E27FC236}">
                  <a16:creationId xmlns:a16="http://schemas.microsoft.com/office/drawing/2014/main" id="{8E9B9536-7363-DBD0-8651-4D355045C5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16" name="Freeform: Shape 115">
              <a:extLst>
                <a:ext uri="{FF2B5EF4-FFF2-40B4-BE49-F238E27FC236}">
                  <a16:creationId xmlns:a16="http://schemas.microsoft.com/office/drawing/2014/main" id="{02097712-063D-656D-A291-A3CDC5F7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17" name="Freeform: Shape 116">
              <a:extLst>
                <a:ext uri="{FF2B5EF4-FFF2-40B4-BE49-F238E27FC236}">
                  <a16:creationId xmlns:a16="http://schemas.microsoft.com/office/drawing/2014/main" id="{4A1DA863-E4BF-FAE3-5C18-75EF79B75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18" name="Freeform: Shape 117">
              <a:extLst>
                <a:ext uri="{FF2B5EF4-FFF2-40B4-BE49-F238E27FC236}">
                  <a16:creationId xmlns:a16="http://schemas.microsoft.com/office/drawing/2014/main" id="{7A4C2F34-449C-6D0D-C6E3-92F4F65F31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19" name="Freeform: Shape 118">
              <a:extLst>
                <a:ext uri="{FF2B5EF4-FFF2-40B4-BE49-F238E27FC236}">
                  <a16:creationId xmlns:a16="http://schemas.microsoft.com/office/drawing/2014/main" id="{82942DF5-B4FF-C9AF-1EF7-11263978C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20" name="Freeform: Shape 119">
              <a:extLst>
                <a:ext uri="{FF2B5EF4-FFF2-40B4-BE49-F238E27FC236}">
                  <a16:creationId xmlns:a16="http://schemas.microsoft.com/office/drawing/2014/main" id="{86D29F7A-6856-C275-31E1-FBD3EE013D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21" name="Freeform: Shape 120">
              <a:extLst>
                <a:ext uri="{FF2B5EF4-FFF2-40B4-BE49-F238E27FC236}">
                  <a16:creationId xmlns:a16="http://schemas.microsoft.com/office/drawing/2014/main" id="{4745C47F-62BD-6A41-DC06-A416A69CBC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22" name="Freeform: Shape 121">
              <a:extLst>
                <a:ext uri="{FF2B5EF4-FFF2-40B4-BE49-F238E27FC236}">
                  <a16:creationId xmlns:a16="http://schemas.microsoft.com/office/drawing/2014/main" id="{72BE5DF5-908A-813D-CE81-DF59E33C88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23" name="Freeform: Shape 122">
              <a:extLst>
                <a:ext uri="{FF2B5EF4-FFF2-40B4-BE49-F238E27FC236}">
                  <a16:creationId xmlns:a16="http://schemas.microsoft.com/office/drawing/2014/main" id="{A36D7B4A-1300-7618-A172-4127C08967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24" name="Freeform: Shape 123">
              <a:extLst>
                <a:ext uri="{FF2B5EF4-FFF2-40B4-BE49-F238E27FC236}">
                  <a16:creationId xmlns:a16="http://schemas.microsoft.com/office/drawing/2014/main" id="{56B3C793-7876-71DC-11F0-C1B930E6CF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25" name="Freeform: Shape 124">
              <a:extLst>
                <a:ext uri="{FF2B5EF4-FFF2-40B4-BE49-F238E27FC236}">
                  <a16:creationId xmlns:a16="http://schemas.microsoft.com/office/drawing/2014/main" id="{78BB7068-6D5B-0EB3-E367-5208750236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26" name="Freeform: Shape 125">
              <a:extLst>
                <a:ext uri="{FF2B5EF4-FFF2-40B4-BE49-F238E27FC236}">
                  <a16:creationId xmlns:a16="http://schemas.microsoft.com/office/drawing/2014/main" id="{CEB6FDAD-1266-4A6A-7342-E48BD2FEB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27" name="Freeform: Shape 126">
              <a:extLst>
                <a:ext uri="{FF2B5EF4-FFF2-40B4-BE49-F238E27FC236}">
                  <a16:creationId xmlns:a16="http://schemas.microsoft.com/office/drawing/2014/main" id="{7CB05729-2D4B-828C-5A77-4A350A049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28" name="Freeform: Shape 127">
              <a:extLst>
                <a:ext uri="{FF2B5EF4-FFF2-40B4-BE49-F238E27FC236}">
                  <a16:creationId xmlns:a16="http://schemas.microsoft.com/office/drawing/2014/main" id="{39B5FE36-CF5B-81C8-B5F1-91642DA24F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29" name="Freeform: Shape 128">
              <a:extLst>
                <a:ext uri="{FF2B5EF4-FFF2-40B4-BE49-F238E27FC236}">
                  <a16:creationId xmlns:a16="http://schemas.microsoft.com/office/drawing/2014/main" id="{AE84CAB2-DFE3-04C3-DBBA-4E7260E4F5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30" name="Freeform: Shape 129">
              <a:extLst>
                <a:ext uri="{FF2B5EF4-FFF2-40B4-BE49-F238E27FC236}">
                  <a16:creationId xmlns:a16="http://schemas.microsoft.com/office/drawing/2014/main" id="{E7614788-8A1A-74EB-399D-3A0BC80B92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31" name="Freeform: Shape 130">
              <a:extLst>
                <a:ext uri="{FF2B5EF4-FFF2-40B4-BE49-F238E27FC236}">
                  <a16:creationId xmlns:a16="http://schemas.microsoft.com/office/drawing/2014/main" id="{BC774209-1770-B9D5-E828-1D1C2A0A97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32" name="Freeform: Shape 131">
              <a:extLst>
                <a:ext uri="{FF2B5EF4-FFF2-40B4-BE49-F238E27FC236}">
                  <a16:creationId xmlns:a16="http://schemas.microsoft.com/office/drawing/2014/main" id="{FDE2C18D-099E-9B22-EEAE-FB98747159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33" name="Freeform: Shape 132">
              <a:extLst>
                <a:ext uri="{FF2B5EF4-FFF2-40B4-BE49-F238E27FC236}">
                  <a16:creationId xmlns:a16="http://schemas.microsoft.com/office/drawing/2014/main" id="{0662B756-3C8F-29CF-AD79-43BD9F56A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34" name="Freeform: Shape 133">
              <a:extLst>
                <a:ext uri="{FF2B5EF4-FFF2-40B4-BE49-F238E27FC236}">
                  <a16:creationId xmlns:a16="http://schemas.microsoft.com/office/drawing/2014/main" id="{B2AB5FA5-9F09-7830-E6EE-4D0A9E197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35" name="Freeform: Shape 134">
              <a:extLst>
                <a:ext uri="{FF2B5EF4-FFF2-40B4-BE49-F238E27FC236}">
                  <a16:creationId xmlns:a16="http://schemas.microsoft.com/office/drawing/2014/main" id="{7A8ACAD6-AB86-6EF4-3010-DA48E661A5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36" name="Freeform: Shape 135">
              <a:extLst>
                <a:ext uri="{FF2B5EF4-FFF2-40B4-BE49-F238E27FC236}">
                  <a16:creationId xmlns:a16="http://schemas.microsoft.com/office/drawing/2014/main" id="{36F962A4-714B-D501-1A9A-3B655AC5BA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56C6771D-F34B-6088-826B-F47FB07F0C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21DD5A57-B407-7EA9-8B44-D4D1CF9D06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7E845FBF-65A9-475F-649E-59BEBE4D48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3114BD04-10D1-9EA4-1696-DFC2DC50A2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09C6563C-8DE0-F85B-3757-BFEF0F63D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42" name="Freeform: Shape 141">
              <a:extLst>
                <a:ext uri="{FF2B5EF4-FFF2-40B4-BE49-F238E27FC236}">
                  <a16:creationId xmlns:a16="http://schemas.microsoft.com/office/drawing/2014/main" id="{9B82E3CE-59C0-2EFD-6575-02CCD6038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43" name="Freeform: Shape 142">
              <a:extLst>
                <a:ext uri="{FF2B5EF4-FFF2-40B4-BE49-F238E27FC236}">
                  <a16:creationId xmlns:a16="http://schemas.microsoft.com/office/drawing/2014/main" id="{BE21FDB1-27AA-EB92-B2A2-F98F0A117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44" name="Freeform: Shape 143">
              <a:extLst>
                <a:ext uri="{FF2B5EF4-FFF2-40B4-BE49-F238E27FC236}">
                  <a16:creationId xmlns:a16="http://schemas.microsoft.com/office/drawing/2014/main" id="{7F669437-D32C-668A-A758-D7E67A8BE7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45" name="Freeform: Shape 144">
              <a:extLst>
                <a:ext uri="{FF2B5EF4-FFF2-40B4-BE49-F238E27FC236}">
                  <a16:creationId xmlns:a16="http://schemas.microsoft.com/office/drawing/2014/main" id="{6C9469F3-2BDC-2CF5-5C39-5DAE014234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46" name="Freeform: Shape 145">
              <a:extLst>
                <a:ext uri="{FF2B5EF4-FFF2-40B4-BE49-F238E27FC236}">
                  <a16:creationId xmlns:a16="http://schemas.microsoft.com/office/drawing/2014/main" id="{B06A434D-E111-C425-FC60-B0052F3648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47" name="Freeform: Shape 146">
              <a:extLst>
                <a:ext uri="{FF2B5EF4-FFF2-40B4-BE49-F238E27FC236}">
                  <a16:creationId xmlns:a16="http://schemas.microsoft.com/office/drawing/2014/main" id="{96A3F869-4F2E-EF4A-2A48-6F8DA1EEF2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48" name="Freeform: Shape 147">
              <a:extLst>
                <a:ext uri="{FF2B5EF4-FFF2-40B4-BE49-F238E27FC236}">
                  <a16:creationId xmlns:a16="http://schemas.microsoft.com/office/drawing/2014/main" id="{7C011BEA-1B41-A9F5-F0D5-72F2B9601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49" name="Freeform: Shape 148">
              <a:extLst>
                <a:ext uri="{FF2B5EF4-FFF2-40B4-BE49-F238E27FC236}">
                  <a16:creationId xmlns:a16="http://schemas.microsoft.com/office/drawing/2014/main" id="{D96DC4DB-7109-3CC2-68FC-39DB0C65E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50" name="Freeform: Shape 149">
              <a:extLst>
                <a:ext uri="{FF2B5EF4-FFF2-40B4-BE49-F238E27FC236}">
                  <a16:creationId xmlns:a16="http://schemas.microsoft.com/office/drawing/2014/main" id="{C57EFEF7-7D80-83E1-88CF-AB9BB9E56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51" name="Freeform: Shape 150">
              <a:extLst>
                <a:ext uri="{FF2B5EF4-FFF2-40B4-BE49-F238E27FC236}">
                  <a16:creationId xmlns:a16="http://schemas.microsoft.com/office/drawing/2014/main" id="{019F96DF-A5C4-DFF4-2F5B-C034173B94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52" name="Freeform: Shape 151">
              <a:extLst>
                <a:ext uri="{FF2B5EF4-FFF2-40B4-BE49-F238E27FC236}">
                  <a16:creationId xmlns:a16="http://schemas.microsoft.com/office/drawing/2014/main" id="{F9E85E59-A284-32E3-04E1-AE94DC899F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53" name="Freeform: Shape 152">
              <a:extLst>
                <a:ext uri="{FF2B5EF4-FFF2-40B4-BE49-F238E27FC236}">
                  <a16:creationId xmlns:a16="http://schemas.microsoft.com/office/drawing/2014/main" id="{7CE690EB-049A-8FC0-2441-08E216EC2C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54" name="Freeform: Shape 153">
              <a:extLst>
                <a:ext uri="{FF2B5EF4-FFF2-40B4-BE49-F238E27FC236}">
                  <a16:creationId xmlns:a16="http://schemas.microsoft.com/office/drawing/2014/main" id="{EF624E58-D90D-4743-DF2C-6FD64DD274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55" name="Freeform: Shape 154">
              <a:extLst>
                <a:ext uri="{FF2B5EF4-FFF2-40B4-BE49-F238E27FC236}">
                  <a16:creationId xmlns:a16="http://schemas.microsoft.com/office/drawing/2014/main" id="{864F240F-1163-D805-5758-40FF801568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56" name="Freeform: Shape 155">
              <a:extLst>
                <a:ext uri="{FF2B5EF4-FFF2-40B4-BE49-F238E27FC236}">
                  <a16:creationId xmlns:a16="http://schemas.microsoft.com/office/drawing/2014/main" id="{134655A1-F796-3C1D-B8FF-19E02CD7DF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57" name="Freeform: Shape 156">
              <a:extLst>
                <a:ext uri="{FF2B5EF4-FFF2-40B4-BE49-F238E27FC236}">
                  <a16:creationId xmlns:a16="http://schemas.microsoft.com/office/drawing/2014/main" id="{17F7A5A6-2786-18FB-53B3-CF0D2B184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58" name="Freeform: Shape 157">
              <a:extLst>
                <a:ext uri="{FF2B5EF4-FFF2-40B4-BE49-F238E27FC236}">
                  <a16:creationId xmlns:a16="http://schemas.microsoft.com/office/drawing/2014/main" id="{31985668-0B86-5D48-EC6B-2A7F50A5D2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59" name="Freeform: Shape 158">
              <a:extLst>
                <a:ext uri="{FF2B5EF4-FFF2-40B4-BE49-F238E27FC236}">
                  <a16:creationId xmlns:a16="http://schemas.microsoft.com/office/drawing/2014/main" id="{F26CD375-CDFB-1702-5EE5-0CEEE57F71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60" name="Freeform: Shape 159">
              <a:extLst>
                <a:ext uri="{FF2B5EF4-FFF2-40B4-BE49-F238E27FC236}">
                  <a16:creationId xmlns:a16="http://schemas.microsoft.com/office/drawing/2014/main" id="{79457F32-9B82-CE08-589C-E285CA8BEE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61" name="Freeform: Shape 160">
              <a:extLst>
                <a:ext uri="{FF2B5EF4-FFF2-40B4-BE49-F238E27FC236}">
                  <a16:creationId xmlns:a16="http://schemas.microsoft.com/office/drawing/2014/main" id="{0D1D5D64-88C6-6B5A-B394-82C98B2872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62" name="Freeform: Shape 161">
              <a:extLst>
                <a:ext uri="{FF2B5EF4-FFF2-40B4-BE49-F238E27FC236}">
                  <a16:creationId xmlns:a16="http://schemas.microsoft.com/office/drawing/2014/main" id="{93E68641-E397-18D9-5410-2318BFB260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63" name="Freeform: Shape 162">
              <a:extLst>
                <a:ext uri="{FF2B5EF4-FFF2-40B4-BE49-F238E27FC236}">
                  <a16:creationId xmlns:a16="http://schemas.microsoft.com/office/drawing/2014/main" id="{6FB479FE-636E-DC7F-CFA8-D985FA39D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64" name="Freeform: Shape 163">
              <a:extLst>
                <a:ext uri="{FF2B5EF4-FFF2-40B4-BE49-F238E27FC236}">
                  <a16:creationId xmlns:a16="http://schemas.microsoft.com/office/drawing/2014/main" id="{6162563E-9205-35AD-05D5-FEF338DB7E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65" name="Freeform: Shape 164">
              <a:extLst>
                <a:ext uri="{FF2B5EF4-FFF2-40B4-BE49-F238E27FC236}">
                  <a16:creationId xmlns:a16="http://schemas.microsoft.com/office/drawing/2014/main" id="{3CCE48FA-D0AF-9716-F6BE-D2CA60C6A5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66" name="Freeform: Shape 165">
              <a:extLst>
                <a:ext uri="{FF2B5EF4-FFF2-40B4-BE49-F238E27FC236}">
                  <a16:creationId xmlns:a16="http://schemas.microsoft.com/office/drawing/2014/main" id="{146F03FC-3786-E714-B08A-AF6241F37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67" name="Freeform: Shape 166">
              <a:extLst>
                <a:ext uri="{FF2B5EF4-FFF2-40B4-BE49-F238E27FC236}">
                  <a16:creationId xmlns:a16="http://schemas.microsoft.com/office/drawing/2014/main" id="{DE4CB214-16D2-21DB-52AD-6DF67B3960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68" name="Freeform: Shape 167">
              <a:extLst>
                <a:ext uri="{FF2B5EF4-FFF2-40B4-BE49-F238E27FC236}">
                  <a16:creationId xmlns:a16="http://schemas.microsoft.com/office/drawing/2014/main" id="{475A88FB-304B-ADB3-B2CA-71853D877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69" name="Freeform: Shape 168">
              <a:extLst>
                <a:ext uri="{FF2B5EF4-FFF2-40B4-BE49-F238E27FC236}">
                  <a16:creationId xmlns:a16="http://schemas.microsoft.com/office/drawing/2014/main" id="{294A58A3-B268-2A03-916D-943F0B9E34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70" name="Freeform: Shape 169">
              <a:extLst>
                <a:ext uri="{FF2B5EF4-FFF2-40B4-BE49-F238E27FC236}">
                  <a16:creationId xmlns:a16="http://schemas.microsoft.com/office/drawing/2014/main" id="{C6951C18-0747-8C62-28F3-544518C7F8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71" name="Freeform: Shape 170">
              <a:extLst>
                <a:ext uri="{FF2B5EF4-FFF2-40B4-BE49-F238E27FC236}">
                  <a16:creationId xmlns:a16="http://schemas.microsoft.com/office/drawing/2014/main" id="{FE910C30-8B70-AD78-8BAA-FE6A472D7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72" name="Freeform: Shape 171">
              <a:extLst>
                <a:ext uri="{FF2B5EF4-FFF2-40B4-BE49-F238E27FC236}">
                  <a16:creationId xmlns:a16="http://schemas.microsoft.com/office/drawing/2014/main" id="{81B016C8-B437-F9CD-1706-0FC96323BE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73" name="Freeform: Shape 172">
              <a:extLst>
                <a:ext uri="{FF2B5EF4-FFF2-40B4-BE49-F238E27FC236}">
                  <a16:creationId xmlns:a16="http://schemas.microsoft.com/office/drawing/2014/main" id="{5F120C95-9E84-4F8D-29F2-718D91820D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74" name="Freeform: Shape 173">
              <a:extLst>
                <a:ext uri="{FF2B5EF4-FFF2-40B4-BE49-F238E27FC236}">
                  <a16:creationId xmlns:a16="http://schemas.microsoft.com/office/drawing/2014/main" id="{77BE8DB9-F8B1-30FE-4536-7AC778726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75" name="Freeform: Shape 174">
              <a:extLst>
                <a:ext uri="{FF2B5EF4-FFF2-40B4-BE49-F238E27FC236}">
                  <a16:creationId xmlns:a16="http://schemas.microsoft.com/office/drawing/2014/main" id="{6746C021-7022-40DB-459D-67CDF581F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76" name="Freeform: Shape 175">
              <a:extLst>
                <a:ext uri="{FF2B5EF4-FFF2-40B4-BE49-F238E27FC236}">
                  <a16:creationId xmlns:a16="http://schemas.microsoft.com/office/drawing/2014/main" id="{15F765B9-A84F-103F-91BC-BB9FC4C65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77" name="Freeform: Shape 176">
              <a:extLst>
                <a:ext uri="{FF2B5EF4-FFF2-40B4-BE49-F238E27FC236}">
                  <a16:creationId xmlns:a16="http://schemas.microsoft.com/office/drawing/2014/main" id="{51A8EED9-84B7-4202-0148-F30090F17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78" name="Freeform: Shape 177">
              <a:extLst>
                <a:ext uri="{FF2B5EF4-FFF2-40B4-BE49-F238E27FC236}">
                  <a16:creationId xmlns:a16="http://schemas.microsoft.com/office/drawing/2014/main" id="{60894286-439F-B8FD-2719-28D196F75D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79" name="Freeform: Shape 178">
              <a:extLst>
                <a:ext uri="{FF2B5EF4-FFF2-40B4-BE49-F238E27FC236}">
                  <a16:creationId xmlns:a16="http://schemas.microsoft.com/office/drawing/2014/main" id="{FAD29DBA-7EA9-B6B2-632A-8CE9F2F87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80" name="Freeform: Shape 179">
              <a:extLst>
                <a:ext uri="{FF2B5EF4-FFF2-40B4-BE49-F238E27FC236}">
                  <a16:creationId xmlns:a16="http://schemas.microsoft.com/office/drawing/2014/main" id="{BD14AFB5-BCC8-E9F9-78E1-E86171C853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81" name="Freeform: Shape 180">
              <a:extLst>
                <a:ext uri="{FF2B5EF4-FFF2-40B4-BE49-F238E27FC236}">
                  <a16:creationId xmlns:a16="http://schemas.microsoft.com/office/drawing/2014/main" id="{ABBC453D-6DE9-4732-74E0-1D01634DAE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82" name="Freeform: Shape 181">
              <a:extLst>
                <a:ext uri="{FF2B5EF4-FFF2-40B4-BE49-F238E27FC236}">
                  <a16:creationId xmlns:a16="http://schemas.microsoft.com/office/drawing/2014/main" id="{8B7932A6-0DDB-1010-2E11-6497583E1C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83" name="Freeform: Shape 182">
              <a:extLst>
                <a:ext uri="{FF2B5EF4-FFF2-40B4-BE49-F238E27FC236}">
                  <a16:creationId xmlns:a16="http://schemas.microsoft.com/office/drawing/2014/main" id="{3A5B060D-2B27-FCA0-D9D3-65D3BB24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84" name="Freeform: Shape 183">
              <a:extLst>
                <a:ext uri="{FF2B5EF4-FFF2-40B4-BE49-F238E27FC236}">
                  <a16:creationId xmlns:a16="http://schemas.microsoft.com/office/drawing/2014/main" id="{0925849A-23A9-A846-A560-1B03093414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85" name="Freeform: Shape 184">
              <a:extLst>
                <a:ext uri="{FF2B5EF4-FFF2-40B4-BE49-F238E27FC236}">
                  <a16:creationId xmlns:a16="http://schemas.microsoft.com/office/drawing/2014/main" id="{8AD241BB-2E36-6342-1C74-5A68D63185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86" name="Freeform: Shape 185">
              <a:extLst>
                <a:ext uri="{FF2B5EF4-FFF2-40B4-BE49-F238E27FC236}">
                  <a16:creationId xmlns:a16="http://schemas.microsoft.com/office/drawing/2014/main" id="{CB2A114D-65D0-D2A1-F3F5-80542988E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87" name="Freeform: Shape 186">
              <a:extLst>
                <a:ext uri="{FF2B5EF4-FFF2-40B4-BE49-F238E27FC236}">
                  <a16:creationId xmlns:a16="http://schemas.microsoft.com/office/drawing/2014/main" id="{CD098796-1947-DDA6-7ED8-155119FF72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88" name="Freeform: Shape 187">
              <a:extLst>
                <a:ext uri="{FF2B5EF4-FFF2-40B4-BE49-F238E27FC236}">
                  <a16:creationId xmlns:a16="http://schemas.microsoft.com/office/drawing/2014/main" id="{A58E2075-281F-05DE-F9A7-7E413F3E78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89" name="Freeform: Shape 188">
              <a:extLst>
                <a:ext uri="{FF2B5EF4-FFF2-40B4-BE49-F238E27FC236}">
                  <a16:creationId xmlns:a16="http://schemas.microsoft.com/office/drawing/2014/main" id="{DD0C840E-F9CA-737D-6B76-1D8479C342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90" name="Freeform: Shape 189">
              <a:extLst>
                <a:ext uri="{FF2B5EF4-FFF2-40B4-BE49-F238E27FC236}">
                  <a16:creationId xmlns:a16="http://schemas.microsoft.com/office/drawing/2014/main" id="{EC0F5FE6-EAD8-F9C7-3F15-20D7894919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91" name="Freeform: Shape 190">
              <a:extLst>
                <a:ext uri="{FF2B5EF4-FFF2-40B4-BE49-F238E27FC236}">
                  <a16:creationId xmlns:a16="http://schemas.microsoft.com/office/drawing/2014/main" id="{DF04946D-76AB-CCFF-DB09-5C3366774B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92" name="Freeform: Shape 191">
              <a:extLst>
                <a:ext uri="{FF2B5EF4-FFF2-40B4-BE49-F238E27FC236}">
                  <a16:creationId xmlns:a16="http://schemas.microsoft.com/office/drawing/2014/main" id="{3CE50DCA-89F5-60B4-218E-73721B441C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93" name="Freeform: Shape 192">
              <a:extLst>
                <a:ext uri="{FF2B5EF4-FFF2-40B4-BE49-F238E27FC236}">
                  <a16:creationId xmlns:a16="http://schemas.microsoft.com/office/drawing/2014/main" id="{92A3E4D3-149A-E944-FA65-B620414A62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94" name="Freeform: Shape 193">
              <a:extLst>
                <a:ext uri="{FF2B5EF4-FFF2-40B4-BE49-F238E27FC236}">
                  <a16:creationId xmlns:a16="http://schemas.microsoft.com/office/drawing/2014/main" id="{6C4269EF-3684-5783-A1DA-76F0D2191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95" name="Freeform: Shape 194">
              <a:extLst>
                <a:ext uri="{FF2B5EF4-FFF2-40B4-BE49-F238E27FC236}">
                  <a16:creationId xmlns:a16="http://schemas.microsoft.com/office/drawing/2014/main" id="{93952D47-FA97-45D3-EB2F-BC92451EFD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96" name="Freeform: Shape 195">
              <a:extLst>
                <a:ext uri="{FF2B5EF4-FFF2-40B4-BE49-F238E27FC236}">
                  <a16:creationId xmlns:a16="http://schemas.microsoft.com/office/drawing/2014/main" id="{0439D85E-3302-AA36-C108-0889E433DB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97" name="Freeform: Shape 196">
              <a:extLst>
                <a:ext uri="{FF2B5EF4-FFF2-40B4-BE49-F238E27FC236}">
                  <a16:creationId xmlns:a16="http://schemas.microsoft.com/office/drawing/2014/main" id="{6257BF19-560E-429D-FEFC-A81D14657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98" name="Freeform: Shape 197">
              <a:extLst>
                <a:ext uri="{FF2B5EF4-FFF2-40B4-BE49-F238E27FC236}">
                  <a16:creationId xmlns:a16="http://schemas.microsoft.com/office/drawing/2014/main" id="{8F7C8245-66A2-39BC-7A7A-0278C084D4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99" name="Freeform: Shape 198">
              <a:extLst>
                <a:ext uri="{FF2B5EF4-FFF2-40B4-BE49-F238E27FC236}">
                  <a16:creationId xmlns:a16="http://schemas.microsoft.com/office/drawing/2014/main" id="{38696028-800B-BCAE-FC6B-1131D0A01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200" name="Freeform: Shape 199">
              <a:extLst>
                <a:ext uri="{FF2B5EF4-FFF2-40B4-BE49-F238E27FC236}">
                  <a16:creationId xmlns:a16="http://schemas.microsoft.com/office/drawing/2014/main" id="{D7DDE19B-39DC-49BB-F929-5BEFF0BCB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201" name="Freeform: Shape 200">
              <a:extLst>
                <a:ext uri="{FF2B5EF4-FFF2-40B4-BE49-F238E27FC236}">
                  <a16:creationId xmlns:a16="http://schemas.microsoft.com/office/drawing/2014/main" id="{CEA8E6DE-F182-D563-C45A-94FB468B8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202" name="Freeform: Shape 201">
              <a:extLst>
                <a:ext uri="{FF2B5EF4-FFF2-40B4-BE49-F238E27FC236}">
                  <a16:creationId xmlns:a16="http://schemas.microsoft.com/office/drawing/2014/main" id="{DE5EF3D8-A106-4E58-7F2F-A1A15FE351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203" name="Freeform: Shape 202">
              <a:extLst>
                <a:ext uri="{FF2B5EF4-FFF2-40B4-BE49-F238E27FC236}">
                  <a16:creationId xmlns:a16="http://schemas.microsoft.com/office/drawing/2014/main" id="{25A0E421-E5A4-789B-4B2E-C18BDDDE17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204" name="Freeform: Shape 203">
              <a:extLst>
                <a:ext uri="{FF2B5EF4-FFF2-40B4-BE49-F238E27FC236}">
                  <a16:creationId xmlns:a16="http://schemas.microsoft.com/office/drawing/2014/main" id="{313933D0-9B98-C1A1-0FBC-60A55F4AA8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205" name="Freeform: Shape 204">
              <a:extLst>
                <a:ext uri="{FF2B5EF4-FFF2-40B4-BE49-F238E27FC236}">
                  <a16:creationId xmlns:a16="http://schemas.microsoft.com/office/drawing/2014/main" id="{3727FE37-C688-D1BD-3E62-DE469BF69B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206" name="Freeform: Shape 205">
              <a:extLst>
                <a:ext uri="{FF2B5EF4-FFF2-40B4-BE49-F238E27FC236}">
                  <a16:creationId xmlns:a16="http://schemas.microsoft.com/office/drawing/2014/main" id="{1F3978A2-10AF-C3BB-2F46-6D24078507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207" name="Freeform: Shape 206">
              <a:extLst>
                <a:ext uri="{FF2B5EF4-FFF2-40B4-BE49-F238E27FC236}">
                  <a16:creationId xmlns:a16="http://schemas.microsoft.com/office/drawing/2014/main" id="{D04D52F8-CE51-C90E-7703-7B29337EA6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208" name="Freeform: Shape 207">
              <a:extLst>
                <a:ext uri="{FF2B5EF4-FFF2-40B4-BE49-F238E27FC236}">
                  <a16:creationId xmlns:a16="http://schemas.microsoft.com/office/drawing/2014/main" id="{57B7307B-ADD8-6946-1899-F9E59A8F2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209" name="Freeform: Shape 208">
              <a:extLst>
                <a:ext uri="{FF2B5EF4-FFF2-40B4-BE49-F238E27FC236}">
                  <a16:creationId xmlns:a16="http://schemas.microsoft.com/office/drawing/2014/main" id="{74AD24AB-F40A-736D-BA8E-28235BA424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grpSp>
      <p:sp>
        <p:nvSpPr>
          <p:cNvPr id="3" name="Content Placeholder 2">
            <a:extLst>
              <a:ext uri="{FF2B5EF4-FFF2-40B4-BE49-F238E27FC236}">
                <a16:creationId xmlns:a16="http://schemas.microsoft.com/office/drawing/2014/main" id="{7CD20D74-85C4-A75A-285E-67FED1CA4253}"/>
              </a:ext>
            </a:extLst>
          </p:cNvPr>
          <p:cNvSpPr>
            <a:spLocks noGrp="1"/>
          </p:cNvSpPr>
          <p:nvPr>
            <p:ph idx="1"/>
          </p:nvPr>
        </p:nvSpPr>
        <p:spPr>
          <a:xfrm>
            <a:off x="6835143" y="891380"/>
            <a:ext cx="4974771" cy="4726621"/>
          </a:xfrm>
        </p:spPr>
        <p:txBody>
          <a:bodyPr vert="horz" lIns="91440" tIns="45720" rIns="91440" bIns="45720" rtlCol="0" anchor="t">
            <a:normAutofit/>
          </a:bodyPr>
          <a:lstStyle/>
          <a:p>
            <a:r>
              <a:rPr lang="en-US" b="1" dirty="0">
                <a:solidFill>
                  <a:srgbClr val="FFFFFF"/>
                </a:solidFill>
                <a:cs typeface="Calibri"/>
              </a:rPr>
              <a:t>Summer 2025: August 11, 2025</a:t>
            </a:r>
          </a:p>
          <a:p>
            <a:r>
              <a:rPr lang="en-US" b="1" dirty="0">
                <a:solidFill>
                  <a:srgbClr val="FFFFFF"/>
                </a:solidFill>
                <a:cs typeface="Calibri"/>
              </a:rPr>
              <a:t>Fall 2025: December 19, 2025</a:t>
            </a:r>
          </a:p>
          <a:p>
            <a:r>
              <a:rPr lang="en-US" b="1" u="sng" dirty="0">
                <a:solidFill>
                  <a:srgbClr val="FFFFFF"/>
                </a:solidFill>
                <a:cs typeface="Calibri"/>
              </a:rPr>
              <a:t>Spring 2026: May 15, 2026</a:t>
            </a:r>
          </a:p>
          <a:p>
            <a:pPr marL="0" indent="0">
              <a:buNone/>
            </a:pPr>
            <a:r>
              <a:rPr lang="en-US" dirty="0">
                <a:solidFill>
                  <a:srgbClr val="FFFFFF"/>
                </a:solidFill>
              </a:rPr>
              <a:t>Deadlines are always on the </a:t>
            </a:r>
            <a:r>
              <a:rPr lang="en-US" dirty="0">
                <a:solidFill>
                  <a:srgbClr val="FFFFFF"/>
                </a:solidFill>
                <a:hlinkClick r:id="rId4">
                  <a:extLst>
                    <a:ext uri="{A12FA001-AC4F-418D-AE19-62706E023703}">
                      <ahyp:hlinkClr xmlns:ahyp="http://schemas.microsoft.com/office/drawing/2018/hyperlinkcolor" val="tx"/>
                    </a:ext>
                  </a:extLst>
                </a:hlinkClick>
              </a:rPr>
              <a:t>Grantee Information Center</a:t>
            </a:r>
            <a:r>
              <a:rPr lang="en-US" dirty="0">
                <a:solidFill>
                  <a:srgbClr val="FFFFFF"/>
                </a:solidFill>
              </a:rPr>
              <a:t>. </a:t>
            </a:r>
          </a:p>
          <a:p>
            <a:pPr marL="0" indent="0">
              <a:buNone/>
            </a:pPr>
            <a:r>
              <a:rPr lang="en-US" dirty="0">
                <a:solidFill>
                  <a:srgbClr val="FFFFFF"/>
                </a:solidFill>
              </a:rPr>
              <a:t>Your deadline is always on the </a:t>
            </a:r>
            <a:r>
              <a:rPr lang="en-US" b="1" dirty="0">
                <a:solidFill>
                  <a:srgbClr val="FFFFFF"/>
                </a:solidFill>
              </a:rPr>
              <a:t>SLA.</a:t>
            </a:r>
            <a:endParaRPr lang="en-US" dirty="0">
              <a:solidFill>
                <a:srgbClr val="FFFFFF"/>
              </a:solidFill>
            </a:endParaRPr>
          </a:p>
          <a:p>
            <a:pPr marL="0" indent="0">
              <a:buNone/>
            </a:pPr>
            <a:r>
              <a:rPr lang="en-US" b="1" dirty="0">
                <a:solidFill>
                  <a:srgbClr val="FFFFFF"/>
                </a:solidFill>
              </a:rPr>
              <a:t>Please bookmark the Grantee Information Center page</a:t>
            </a:r>
            <a:r>
              <a:rPr lang="en-US" dirty="0">
                <a:solidFill>
                  <a:srgbClr val="FFFFFF"/>
                </a:solidFill>
              </a:rPr>
              <a:t>! </a:t>
            </a:r>
          </a:p>
        </p:txBody>
      </p:sp>
    </p:spTree>
    <p:extLst>
      <p:ext uri="{BB962C8B-B14F-4D97-AF65-F5344CB8AC3E}">
        <p14:creationId xmlns:p14="http://schemas.microsoft.com/office/powerpoint/2010/main" val="357296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CBAFAE49-CA84-0531-80DC-40FE12529E1B}"/>
              </a:ext>
            </a:extLst>
          </p:cNvPr>
          <p:cNvSpPr>
            <a:spLocks noGrp="1"/>
          </p:cNvSpPr>
          <p:nvPr>
            <p:ph type="title"/>
          </p:nvPr>
        </p:nvSpPr>
        <p:spPr>
          <a:xfrm>
            <a:off x="1008184" y="174032"/>
            <a:ext cx="10175631" cy="1111843"/>
          </a:xfrm>
        </p:spPr>
        <p:txBody>
          <a:bodyPr vert="horz" lIns="91440" tIns="45720" rIns="91440" bIns="45720" rtlCol="0" anchor="ctr">
            <a:normAutofit/>
          </a:bodyPr>
          <a:lstStyle/>
          <a:p>
            <a:pPr algn="ctr"/>
            <a:r>
              <a:rPr lang="en-US" sz="4000" b="1" kern="1200">
                <a:solidFill>
                  <a:schemeClr val="tx1"/>
                </a:solidFill>
                <a:effectLst>
                  <a:outerShdw blurRad="38100" dist="38100" dir="2700000" algn="tl">
                    <a:srgbClr val="000000">
                      <a:alpha val="43137"/>
                    </a:srgbClr>
                  </a:outerShdw>
                </a:effectLst>
                <a:latin typeface="+mj-lt"/>
                <a:ea typeface="+mj-ea"/>
                <a:cs typeface="+mj-cs"/>
              </a:rPr>
              <a:t>Research Grants</a:t>
            </a:r>
          </a:p>
        </p:txBody>
      </p:sp>
      <p:sp>
        <p:nvSpPr>
          <p:cNvPr id="8" name="TextBox 7">
            <a:extLst>
              <a:ext uri="{FF2B5EF4-FFF2-40B4-BE49-F238E27FC236}">
                <a16:creationId xmlns:a16="http://schemas.microsoft.com/office/drawing/2014/main" id="{EE4D0138-1C0B-DCB2-CF54-EE6430DAF247}"/>
              </a:ext>
            </a:extLst>
          </p:cNvPr>
          <p:cNvSpPr txBox="1"/>
          <p:nvPr/>
        </p:nvSpPr>
        <p:spPr>
          <a:xfrm>
            <a:off x="1008184" y="1459907"/>
            <a:ext cx="10175630" cy="767904"/>
          </a:xfrm>
          <a:prstGeom prst="rect">
            <a:avLst/>
          </a:prstGeom>
        </p:spPr>
        <p:txBody>
          <a:bodyPr vert="horz" lIns="91440" tIns="45720" rIns="91440" bIns="45720" rtlCol="0" anchor="ctr">
            <a:normAutofit/>
          </a:bodyPr>
          <a:lstStyle/>
          <a:p>
            <a:pPr marL="800100" indent="-228600" algn="ctr">
              <a:lnSpc>
                <a:spcPct val="90000"/>
              </a:lnSpc>
              <a:spcAft>
                <a:spcPts val="600"/>
              </a:spcAft>
              <a:buFont typeface="Arial" panose="020B0604020202020204" pitchFamily="34" charset="0"/>
              <a:buChar char="•"/>
            </a:pPr>
            <a:r>
              <a:rPr lang="en-US" sz="1900">
                <a:effectLst>
                  <a:outerShdw blurRad="38100" dist="38100" dir="2700000" algn="tl">
                    <a:srgbClr val="000000">
                      <a:alpha val="43137"/>
                    </a:srgbClr>
                  </a:outerShdw>
                </a:effectLst>
              </a:rPr>
              <a:t>Introduce project team members.</a:t>
            </a:r>
          </a:p>
          <a:p>
            <a:pPr marL="800100" indent="-228600" algn="ctr">
              <a:lnSpc>
                <a:spcPct val="90000"/>
              </a:lnSpc>
              <a:spcAft>
                <a:spcPts val="600"/>
              </a:spcAft>
              <a:buFont typeface="Arial" panose="020B0604020202020204" pitchFamily="34" charset="0"/>
              <a:buChar char="•"/>
            </a:pPr>
            <a:r>
              <a:rPr lang="en-US" sz="1900">
                <a:effectLst>
                  <a:outerShdw blurRad="38100" dist="38100" dir="2700000" algn="tl">
                    <a:srgbClr val="000000">
                      <a:alpha val="43137"/>
                    </a:srgbClr>
                  </a:outerShdw>
                </a:effectLst>
              </a:rPr>
              <a:t>Briefly describe your research topic.</a:t>
            </a:r>
          </a:p>
          <a:p>
            <a:pPr marL="285750" indent="-228600" algn="ctr">
              <a:lnSpc>
                <a:spcPct val="90000"/>
              </a:lnSpc>
              <a:spcAft>
                <a:spcPts val="600"/>
              </a:spcAft>
              <a:buFont typeface="Arial" panose="020B0604020202020204" pitchFamily="34" charset="0"/>
              <a:buChar char="•"/>
            </a:pPr>
            <a:endParaRPr lang="en-US" sz="1900">
              <a:effectLst>
                <a:outerShdw blurRad="38100" dist="38100" dir="2700000" algn="tl">
                  <a:srgbClr val="000000">
                    <a:alpha val="43137"/>
                  </a:srgbClr>
                </a:outerShdw>
              </a:effectLst>
            </a:endParaRPr>
          </a:p>
        </p:txBody>
      </p:sp>
      <p:graphicFrame>
        <p:nvGraphicFramePr>
          <p:cNvPr id="4" name="Table 3">
            <a:extLst>
              <a:ext uri="{FF2B5EF4-FFF2-40B4-BE49-F238E27FC236}">
                <a16:creationId xmlns:a16="http://schemas.microsoft.com/office/drawing/2014/main" id="{41C577F9-0253-9F4E-8AF7-C58984A2DACC}"/>
              </a:ext>
            </a:extLst>
          </p:cNvPr>
          <p:cNvGraphicFramePr>
            <a:graphicFrameLocks noGrp="1"/>
          </p:cNvGraphicFramePr>
          <p:nvPr>
            <p:extLst>
              <p:ext uri="{D42A27DB-BD31-4B8C-83A1-F6EECF244321}">
                <p14:modId xmlns:p14="http://schemas.microsoft.com/office/powerpoint/2010/main" val="1828718744"/>
              </p:ext>
            </p:extLst>
          </p:nvPr>
        </p:nvGraphicFramePr>
        <p:xfrm>
          <a:off x="3540868" y="2388226"/>
          <a:ext cx="5869021" cy="2081548"/>
        </p:xfrm>
        <a:graphic>
          <a:graphicData uri="http://schemas.openxmlformats.org/drawingml/2006/table">
            <a:tbl>
              <a:tblPr firstRow="1"/>
              <a:tblGrid>
                <a:gridCol w="2307634">
                  <a:extLst>
                    <a:ext uri="{9D8B030D-6E8A-4147-A177-3AD203B41FA5}">
                      <a16:colId xmlns:a16="http://schemas.microsoft.com/office/drawing/2014/main" val="3266401098"/>
                    </a:ext>
                  </a:extLst>
                </a:gridCol>
                <a:gridCol w="3561387">
                  <a:extLst>
                    <a:ext uri="{9D8B030D-6E8A-4147-A177-3AD203B41FA5}">
                      <a16:colId xmlns:a16="http://schemas.microsoft.com/office/drawing/2014/main" val="1956482438"/>
                    </a:ext>
                  </a:extLst>
                </a:gridCol>
              </a:tblGrid>
              <a:tr h="520387">
                <a:tc>
                  <a:txBody>
                    <a:bodyPr/>
                    <a:lstStyle/>
                    <a:p>
                      <a:pPr algn="l" fontAlgn="b"/>
                      <a:r>
                        <a:rPr lang="en-US" sz="1800" b="1" i="0" u="none" strike="noStrike" dirty="0">
                          <a:solidFill>
                            <a:srgbClr val="FFFFFF"/>
                          </a:solidFill>
                          <a:effectLst/>
                          <a:latin typeface="Calibri" panose="020F0502020204030204" pitchFamily="34" charset="0"/>
                        </a:rPr>
                        <a:t>Project Lead</a:t>
                      </a:r>
                    </a:p>
                  </a:txBody>
                  <a:tcPr marL="15923" marR="15923" marT="1592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b"/>
                      <a:r>
                        <a:rPr lang="en-US" sz="1800" b="1" i="0" u="none" strike="noStrike" dirty="0">
                          <a:solidFill>
                            <a:srgbClr val="FFFFFF"/>
                          </a:solidFill>
                          <a:effectLst/>
                          <a:latin typeface="Calibri" panose="020F0502020204030204" pitchFamily="34" charset="0"/>
                        </a:rPr>
                        <a:t>Institution</a:t>
                      </a:r>
                    </a:p>
                  </a:txBody>
                  <a:tcPr marL="15923" marR="15923" marT="1592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extLst>
                  <a:ext uri="{0D108BD9-81ED-4DB2-BD59-A6C34878D82A}">
                    <a16:rowId xmlns:a16="http://schemas.microsoft.com/office/drawing/2014/main" val="1300498341"/>
                  </a:ext>
                </a:extLst>
              </a:tr>
              <a:tr h="520387">
                <a:tc>
                  <a:txBody>
                    <a:bodyPr/>
                    <a:lstStyle/>
                    <a:p>
                      <a:pPr algn="l" fontAlgn="b"/>
                      <a:r>
                        <a:rPr lang="en-US" sz="1800" b="0" i="0" u="none" strike="noStrike">
                          <a:solidFill>
                            <a:srgbClr val="000000"/>
                          </a:solidFill>
                          <a:effectLst/>
                          <a:latin typeface="Calibri" panose="020F0502020204030204" pitchFamily="34" charset="0"/>
                        </a:rPr>
                        <a:t>Myungjae Kwak</a:t>
                      </a:r>
                    </a:p>
                  </a:txBody>
                  <a:tcPr marL="15923" marR="15923" marT="1592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800" b="0" i="0" u="none" strike="noStrike" dirty="0">
                          <a:solidFill>
                            <a:srgbClr val="000000"/>
                          </a:solidFill>
                          <a:effectLst/>
                          <a:latin typeface="Calibri" panose="020F0502020204030204" pitchFamily="34" charset="0"/>
                        </a:rPr>
                        <a:t>Middle Georgia State University</a:t>
                      </a:r>
                    </a:p>
                  </a:txBody>
                  <a:tcPr marL="15923" marR="15923" marT="1592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353054798"/>
                  </a:ext>
                </a:extLst>
              </a:tr>
              <a:tr h="520387">
                <a:tc>
                  <a:txBody>
                    <a:bodyPr/>
                    <a:lstStyle/>
                    <a:p>
                      <a:pPr algn="l" fontAlgn="b"/>
                      <a:r>
                        <a:rPr lang="en-US" sz="1800" b="0" i="0" u="none" strike="noStrike">
                          <a:solidFill>
                            <a:srgbClr val="000000"/>
                          </a:solidFill>
                          <a:effectLst/>
                          <a:latin typeface="Calibri" panose="020F0502020204030204" pitchFamily="34" charset="0"/>
                        </a:rPr>
                        <a:t>Bonnie J. Robinson</a:t>
                      </a:r>
                    </a:p>
                  </a:txBody>
                  <a:tcPr marL="15923" marR="15923" marT="1592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l" fontAlgn="b"/>
                      <a:r>
                        <a:rPr lang="en-US" sz="1800" b="0" i="0" u="none" strike="noStrike" dirty="0">
                          <a:solidFill>
                            <a:srgbClr val="000000"/>
                          </a:solidFill>
                          <a:effectLst/>
                          <a:latin typeface="Calibri" panose="020F0502020204030204" pitchFamily="34" charset="0"/>
                        </a:rPr>
                        <a:t>University of North Georgia</a:t>
                      </a:r>
                    </a:p>
                  </a:txBody>
                  <a:tcPr marL="15923" marR="15923" marT="1592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3759575623"/>
                  </a:ext>
                </a:extLst>
              </a:tr>
              <a:tr h="520387">
                <a:tc>
                  <a:txBody>
                    <a:bodyPr/>
                    <a:lstStyle/>
                    <a:p>
                      <a:pPr algn="l" fontAlgn="b"/>
                      <a:r>
                        <a:rPr lang="en-US" sz="1800" b="0" i="0" u="none" strike="noStrike">
                          <a:solidFill>
                            <a:srgbClr val="000000"/>
                          </a:solidFill>
                          <a:effectLst/>
                          <a:latin typeface="Calibri" panose="020F0502020204030204" pitchFamily="34" charset="0"/>
                        </a:rPr>
                        <a:t>Ekaterina Nathanson</a:t>
                      </a:r>
                    </a:p>
                  </a:txBody>
                  <a:tcPr marL="15923" marR="15923" marT="1592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800" b="0" i="0" u="none" strike="noStrike" dirty="0">
                          <a:solidFill>
                            <a:srgbClr val="000000"/>
                          </a:solidFill>
                          <a:effectLst/>
                          <a:latin typeface="Calibri" panose="020F0502020204030204" pitchFamily="34" charset="0"/>
                        </a:rPr>
                        <a:t>Georgia Gwinnett College</a:t>
                      </a:r>
                    </a:p>
                  </a:txBody>
                  <a:tcPr marL="15923" marR="15923" marT="1592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778877894"/>
                  </a:ext>
                </a:extLst>
              </a:tr>
            </a:tbl>
          </a:graphicData>
        </a:graphic>
      </p:graphicFrame>
    </p:spTree>
    <p:extLst>
      <p:ext uri="{BB962C8B-B14F-4D97-AF65-F5344CB8AC3E}">
        <p14:creationId xmlns:p14="http://schemas.microsoft.com/office/powerpoint/2010/main" val="25825628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a:extLst>
            <a:ext uri="{FF2B5EF4-FFF2-40B4-BE49-F238E27FC236}">
              <a16:creationId xmlns:a16="http://schemas.microsoft.com/office/drawing/2014/main" id="{C2EBC115-C808-25F5-F580-A46426CD5B18}"/>
            </a:ext>
          </a:extLst>
        </p:cNvPr>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605209AA-B1BB-8F54-84FC-84F664370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nvGrpSpPr>
          <p:cNvPr id="42" name="Group 41">
            <a:extLst>
              <a:ext uri="{FF2B5EF4-FFF2-40B4-BE49-F238E27FC236}">
                <a16:creationId xmlns:a16="http://schemas.microsoft.com/office/drawing/2014/main" id="{BE13A8C4-9251-AFCB-B039-4A3169FD43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a:noFill/>
        </p:grpSpPr>
        <p:sp>
          <p:nvSpPr>
            <p:cNvPr id="43" name="Freeform 5">
              <a:extLst>
                <a:ext uri="{FF2B5EF4-FFF2-40B4-BE49-F238E27FC236}">
                  <a16:creationId xmlns:a16="http://schemas.microsoft.com/office/drawing/2014/main" id="{412D990D-6C17-6D5A-0B96-81A03DA91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17000"/>
                </a:schemeClr>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44" name="Freeform 6">
              <a:extLst>
                <a:ext uri="{FF2B5EF4-FFF2-40B4-BE49-F238E27FC236}">
                  <a16:creationId xmlns:a16="http://schemas.microsoft.com/office/drawing/2014/main" id="{8BEA5ABF-7889-653A-837C-A4769A214B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45" name="Freeform 7">
              <a:extLst>
                <a:ext uri="{FF2B5EF4-FFF2-40B4-BE49-F238E27FC236}">
                  <a16:creationId xmlns:a16="http://schemas.microsoft.com/office/drawing/2014/main" id="{5958B47F-E665-3D26-32BB-9A1240689A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18000"/>
                </a:schemeClr>
              </a:solidFill>
              <a:prstDash val="dash"/>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46" name="Freeform 8">
              <a:extLst>
                <a:ext uri="{FF2B5EF4-FFF2-40B4-BE49-F238E27FC236}">
                  <a16:creationId xmlns:a16="http://schemas.microsoft.com/office/drawing/2014/main" id="{69CDA25F-246B-5530-9BA7-8568287F2E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15000"/>
                </a:schemeClr>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47" name="Freeform 9">
              <a:extLst>
                <a:ext uri="{FF2B5EF4-FFF2-40B4-BE49-F238E27FC236}">
                  <a16:creationId xmlns:a16="http://schemas.microsoft.com/office/drawing/2014/main" id="{146A8125-316A-235B-0017-2332E4F2B6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15000"/>
                </a:schemeClr>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48" name="Freeform 10">
              <a:extLst>
                <a:ext uri="{FF2B5EF4-FFF2-40B4-BE49-F238E27FC236}">
                  <a16:creationId xmlns:a16="http://schemas.microsoft.com/office/drawing/2014/main" id="{221EEAF3-CE16-E87F-2AAC-0F05B3A168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14000"/>
                </a:schemeClr>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49" name="Freeform 11">
              <a:extLst>
                <a:ext uri="{FF2B5EF4-FFF2-40B4-BE49-F238E27FC236}">
                  <a16:creationId xmlns:a16="http://schemas.microsoft.com/office/drawing/2014/main" id="{DBA1590A-C64D-A498-97CA-41E9F6B6D3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13000"/>
                </a:schemeClr>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50" name="Freeform 12">
              <a:extLst>
                <a:ext uri="{FF2B5EF4-FFF2-40B4-BE49-F238E27FC236}">
                  <a16:creationId xmlns:a16="http://schemas.microsoft.com/office/drawing/2014/main" id="{58FB23F1-151B-CF1C-306E-E40E51481F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13000"/>
                </a:schemeClr>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51" name="Freeform 13">
              <a:extLst>
                <a:ext uri="{FF2B5EF4-FFF2-40B4-BE49-F238E27FC236}">
                  <a16:creationId xmlns:a16="http://schemas.microsoft.com/office/drawing/2014/main" id="{2D71FEFA-D4A7-5F02-44A6-078B4B820E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12000"/>
                </a:schemeClr>
              </a:solidFill>
              <a:prstDash val="dash"/>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52" name="Freeform 14">
              <a:extLst>
                <a:ext uri="{FF2B5EF4-FFF2-40B4-BE49-F238E27FC236}">
                  <a16:creationId xmlns:a16="http://schemas.microsoft.com/office/drawing/2014/main" id="{CA224473-9CA7-759C-3FD0-05BAAF7E46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12000"/>
                </a:schemeClr>
              </a:solidFill>
              <a:prstDash val="dash"/>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53" name="Freeform 15">
              <a:extLst>
                <a:ext uri="{FF2B5EF4-FFF2-40B4-BE49-F238E27FC236}">
                  <a16:creationId xmlns:a16="http://schemas.microsoft.com/office/drawing/2014/main" id="{18DB20F2-5507-61D6-E057-035D24FF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12000"/>
                </a:schemeClr>
              </a:solidFill>
              <a:prstDash val="dashDot"/>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54" name="Freeform 16">
              <a:extLst>
                <a:ext uri="{FF2B5EF4-FFF2-40B4-BE49-F238E27FC236}">
                  <a16:creationId xmlns:a16="http://schemas.microsoft.com/office/drawing/2014/main" id="{96E72456-BE79-0FD3-3EC9-F80DCAB341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12000"/>
                </a:schemeClr>
              </a:solidFill>
              <a:prstDash val="dashDot"/>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55" name="Freeform 17">
              <a:extLst>
                <a:ext uri="{FF2B5EF4-FFF2-40B4-BE49-F238E27FC236}">
                  <a16:creationId xmlns:a16="http://schemas.microsoft.com/office/drawing/2014/main" id="{7C362B09-7DE6-454B-E110-9C9EEA7778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12000"/>
                </a:schemeClr>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56" name="Freeform 18">
              <a:extLst>
                <a:ext uri="{FF2B5EF4-FFF2-40B4-BE49-F238E27FC236}">
                  <a16:creationId xmlns:a16="http://schemas.microsoft.com/office/drawing/2014/main" id="{85832D09-82A2-1892-19DF-8476232DCD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12000"/>
                </a:schemeClr>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57" name="Freeform 19">
              <a:extLst>
                <a:ext uri="{FF2B5EF4-FFF2-40B4-BE49-F238E27FC236}">
                  <a16:creationId xmlns:a16="http://schemas.microsoft.com/office/drawing/2014/main" id="{18288190-6EC2-5AC2-70DD-E13F452D63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11000"/>
                </a:schemeClr>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58" name="Freeform 20">
              <a:extLst>
                <a:ext uri="{FF2B5EF4-FFF2-40B4-BE49-F238E27FC236}">
                  <a16:creationId xmlns:a16="http://schemas.microsoft.com/office/drawing/2014/main" id="{4BBBBFDA-034B-4281-D82A-9F662881D0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11000"/>
                </a:schemeClr>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59" name="Freeform 21">
              <a:extLst>
                <a:ext uri="{FF2B5EF4-FFF2-40B4-BE49-F238E27FC236}">
                  <a16:creationId xmlns:a16="http://schemas.microsoft.com/office/drawing/2014/main" id="{C0345789-0A73-A9FC-B861-A0A1D84789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10000"/>
                </a:schemeClr>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60" name="Freeform 22">
              <a:extLst>
                <a:ext uri="{FF2B5EF4-FFF2-40B4-BE49-F238E27FC236}">
                  <a16:creationId xmlns:a16="http://schemas.microsoft.com/office/drawing/2014/main" id="{9CC1AE4B-13E3-D992-A4D7-12BB75DE4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10000"/>
                </a:schemeClr>
              </a:solidFill>
              <a:prstDash val="dash"/>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61" name="Freeform 23">
              <a:extLst>
                <a:ext uri="{FF2B5EF4-FFF2-40B4-BE49-F238E27FC236}">
                  <a16:creationId xmlns:a16="http://schemas.microsoft.com/office/drawing/2014/main" id="{90883BB6-143F-3DFE-0938-9891F0B79C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10000"/>
                </a:schemeClr>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7B2D7BFA-35DF-209D-DE00-1C0114351426}"/>
              </a:ext>
            </a:extLst>
          </p:cNvPr>
          <p:cNvSpPr>
            <a:spLocks noGrp="1"/>
          </p:cNvSpPr>
          <p:nvPr>
            <p:ph type="title"/>
          </p:nvPr>
        </p:nvSpPr>
        <p:spPr>
          <a:xfrm>
            <a:off x="1858436" y="2969986"/>
            <a:ext cx="10103739" cy="3118104"/>
          </a:xfrm>
          <a:effectLst>
            <a:outerShdw blurRad="50800" dist="38100" dir="2700000" algn="tl" rotWithShape="0">
              <a:prstClr val="black">
                <a:alpha val="40000"/>
              </a:prstClr>
            </a:outerShdw>
          </a:effectLst>
        </p:spPr>
        <p:txBody>
          <a:bodyPr vert="horz" lIns="91440" tIns="45720" rIns="91440" bIns="45720" rtlCol="0" anchor="b">
            <a:normAutofit/>
          </a:bodyPr>
          <a:lstStyle/>
          <a:p>
            <a:r>
              <a:rPr lang="en-US" sz="6800" kern="1200">
                <a:ln w="22225">
                  <a:solidFill>
                    <a:schemeClr val="tx1"/>
                  </a:solidFill>
                  <a:miter lim="800000"/>
                </a:ln>
                <a:solidFill>
                  <a:srgbClr val="FFFFFF"/>
                </a:solidFill>
                <a:latin typeface="+mj-lt"/>
                <a:ea typeface="+mj-ea"/>
                <a:cs typeface="+mj-cs"/>
              </a:rPr>
              <a:t>Affordable Materials Grants:</a:t>
            </a:r>
            <a:br>
              <a:rPr lang="en-US" sz="6800" kern="1200">
                <a:ln w="22225">
                  <a:solidFill>
                    <a:schemeClr val="tx1"/>
                  </a:solidFill>
                  <a:miter lim="800000"/>
                </a:ln>
                <a:solidFill>
                  <a:srgbClr val="FFFFFF"/>
                </a:solidFill>
              </a:rPr>
            </a:br>
            <a:r>
              <a:rPr lang="en-US" sz="6800">
                <a:ln w="22225">
                  <a:solidFill>
                    <a:schemeClr val="tx1"/>
                  </a:solidFill>
                  <a:miter lim="800000"/>
                </a:ln>
                <a:solidFill>
                  <a:srgbClr val="FFFFFF"/>
                </a:solidFill>
              </a:rPr>
              <a:t>Communications and the Midpoint Meeting</a:t>
            </a:r>
            <a:endParaRPr lang="en-US" sz="6800" kern="1200">
              <a:ln w="22225">
                <a:solidFill>
                  <a:srgbClr val="E7E6E6"/>
                </a:solidFill>
                <a:miter lim="800000"/>
              </a:ln>
              <a:solidFill>
                <a:srgbClr val="FFFFFF"/>
              </a:solidFill>
              <a:latin typeface="+mj-lt"/>
              <a:cs typeface="Calibri Light"/>
            </a:endParaRPr>
          </a:p>
        </p:txBody>
      </p:sp>
      <p:sp>
        <p:nvSpPr>
          <p:cNvPr id="63" name="Isosceles Triangle 62">
            <a:extLst>
              <a:ext uri="{FF2B5EF4-FFF2-40B4-BE49-F238E27FC236}">
                <a16:creationId xmlns:a16="http://schemas.microsoft.com/office/drawing/2014/main" id="{2490E2F6-4A55-E463-04C1-35F1FBB29A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435823" y="3320139"/>
            <a:ext cx="300774" cy="25928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768639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F892E19-92E7-4BB2-8C3F-DBDFE8D9D3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grpSp>
          <p:nvGrpSpPr>
            <p:cNvPr id="20" name="Group 19">
              <a:extLst>
                <a:ext uri="{FF2B5EF4-FFF2-40B4-BE49-F238E27FC236}">
                  <a16:creationId xmlns:a16="http://schemas.microsoft.com/office/drawing/2014/main" id="{81E493D3-31D9-4B80-9798-EEA082E12A8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 y="-1"/>
              <a:ext cx="4572002" cy="6858002"/>
              <a:chOff x="-2" y="-1"/>
              <a:chExt cx="4572002" cy="6858002"/>
            </a:xfrm>
            <a:effectLst/>
          </p:grpSpPr>
          <p:sp>
            <p:nvSpPr>
              <p:cNvPr id="28" name="Freeform: Shape 27">
                <a:extLst>
                  <a:ext uri="{FF2B5EF4-FFF2-40B4-BE49-F238E27FC236}">
                    <a16:creationId xmlns:a16="http://schemas.microsoft.com/office/drawing/2014/main" id="{62E6AA4D-EC17-45B5-B621-DF0FD91FD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D56F11D0-7966-41FE-AAB9-EC0C54F11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1" name="Group 20">
              <a:extLst>
                <a:ext uri="{FF2B5EF4-FFF2-40B4-BE49-F238E27FC236}">
                  <a16:creationId xmlns:a16="http://schemas.microsoft.com/office/drawing/2014/main" id="{CEDE579A-0A12-4A10-85D4-A8DA1663B89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22" name="Group 21">
                <a:extLst>
                  <a:ext uri="{FF2B5EF4-FFF2-40B4-BE49-F238E27FC236}">
                    <a16:creationId xmlns:a16="http://schemas.microsoft.com/office/drawing/2014/main" id="{15CA79E3-BA58-419A-8541-7498AC2633F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26" name="Freeform: Shape 25">
                  <a:extLst>
                    <a:ext uri="{FF2B5EF4-FFF2-40B4-BE49-F238E27FC236}">
                      <a16:creationId xmlns:a16="http://schemas.microsoft.com/office/drawing/2014/main" id="{2348C622-BC44-4959-B64E-427015FD1F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8841A98-AA1D-4F65-A368-EF31110B0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3" name="Group 22">
                <a:extLst>
                  <a:ext uri="{FF2B5EF4-FFF2-40B4-BE49-F238E27FC236}">
                    <a16:creationId xmlns:a16="http://schemas.microsoft.com/office/drawing/2014/main" id="{E6609F08-9B2C-4879-AC68-E3E537BED78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2">
                  <a:alphaModFix amt="57000"/>
                </a:blip>
                <a:tile tx="0" ty="0" sx="100000" sy="100000" flip="none" algn="tl"/>
              </a:blipFill>
              <a:effectLst/>
            </p:grpSpPr>
            <p:sp>
              <p:nvSpPr>
                <p:cNvPr id="24" name="Freeform: Shape 23">
                  <a:extLst>
                    <a:ext uri="{FF2B5EF4-FFF2-40B4-BE49-F238E27FC236}">
                      <a16:creationId xmlns:a16="http://schemas.microsoft.com/office/drawing/2014/main" id="{6910EFC9-D70D-42FD-BCCD-AB1F710BFD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83BEF371-1E22-4C4F-A62F-AC6B92CAE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2" name="Title 1">
            <a:extLst>
              <a:ext uri="{FF2B5EF4-FFF2-40B4-BE49-F238E27FC236}">
                <a16:creationId xmlns:a16="http://schemas.microsoft.com/office/drawing/2014/main" id="{3C825633-3174-4E92-9C69-306DE86C543D}"/>
              </a:ext>
            </a:extLst>
          </p:cNvPr>
          <p:cNvSpPr>
            <a:spLocks noGrp="1"/>
          </p:cNvSpPr>
          <p:nvPr>
            <p:ph type="title"/>
          </p:nvPr>
        </p:nvSpPr>
        <p:spPr>
          <a:xfrm>
            <a:off x="922164" y="2303233"/>
            <a:ext cx="2655887" cy="835559"/>
          </a:xfrm>
        </p:spPr>
        <p:txBody>
          <a:bodyPr anchor="t">
            <a:normAutofit/>
          </a:bodyPr>
          <a:lstStyle/>
          <a:p>
            <a:r>
              <a:rPr lang="en-US" sz="4000" b="1" dirty="0">
                <a:solidFill>
                  <a:srgbClr val="FFFFFF"/>
                </a:solidFill>
              </a:rPr>
              <a:t>About Email</a:t>
            </a:r>
          </a:p>
        </p:txBody>
      </p:sp>
      <p:sp>
        <p:nvSpPr>
          <p:cNvPr id="3" name="Content Placeholder 2">
            <a:extLst>
              <a:ext uri="{FF2B5EF4-FFF2-40B4-BE49-F238E27FC236}">
                <a16:creationId xmlns:a16="http://schemas.microsoft.com/office/drawing/2014/main" id="{41FBC87D-6DAE-4609-87D9-392859AD2079}"/>
              </a:ext>
            </a:extLst>
          </p:cNvPr>
          <p:cNvSpPr>
            <a:spLocks noGrp="1"/>
          </p:cNvSpPr>
          <p:nvPr>
            <p:ph idx="1"/>
          </p:nvPr>
        </p:nvSpPr>
        <p:spPr>
          <a:xfrm>
            <a:off x="4819988" y="434970"/>
            <a:ext cx="7133548" cy="5764792"/>
          </a:xfrm>
        </p:spPr>
        <p:txBody>
          <a:bodyPr vert="horz" lIns="91440" tIns="45720" rIns="91440" bIns="45720" rtlCol="0" anchor="t">
            <a:normAutofit/>
          </a:bodyPr>
          <a:lstStyle/>
          <a:p>
            <a:pPr marL="0" indent="0">
              <a:buNone/>
            </a:pPr>
            <a:r>
              <a:rPr lang="en-US" dirty="0">
                <a:solidFill>
                  <a:srgbClr val="FFFFFF"/>
                </a:solidFill>
              </a:rPr>
              <a:t>When you send an email to ALG about some aspect of your project, whether it’s about your plans or funding or SLA signatures, please be sure to reference your grant number. </a:t>
            </a:r>
          </a:p>
          <a:p>
            <a:r>
              <a:rPr lang="en-US" b="1" dirty="0">
                <a:solidFill>
                  <a:srgbClr val="FFFFFF"/>
                </a:solidFill>
                <a:cs typeface="Calibri"/>
              </a:rPr>
              <a:t>Transformation Grant: Three digits (e.g. 758)</a:t>
            </a:r>
          </a:p>
          <a:p>
            <a:r>
              <a:rPr lang="en-US" b="1" dirty="0">
                <a:solidFill>
                  <a:srgbClr val="FFFFFF"/>
                </a:solidFill>
                <a:cs typeface="Calibri"/>
              </a:rPr>
              <a:t>CI: M + Three Digits (e.g. M203)</a:t>
            </a:r>
          </a:p>
          <a:p>
            <a:r>
              <a:rPr lang="en-US" b="1" dirty="0">
                <a:solidFill>
                  <a:srgbClr val="FFFFFF"/>
                </a:solidFill>
                <a:cs typeface="Calibri"/>
              </a:rPr>
              <a:t>RG: RG + Three Digits (e.g. RG017)</a:t>
            </a:r>
          </a:p>
          <a:p>
            <a:pPr marL="0" indent="0">
              <a:buNone/>
            </a:pPr>
            <a:r>
              <a:rPr lang="en-US" dirty="0">
                <a:solidFill>
                  <a:srgbClr val="FFFFFF"/>
                </a:solidFill>
                <a:cs typeface="Calibri"/>
              </a:rPr>
              <a:t>Yes, you have a name, not a number! However, one name might be connected to more than one project. </a:t>
            </a:r>
          </a:p>
          <a:p>
            <a:pPr marL="0" indent="0">
              <a:buNone/>
            </a:pPr>
            <a:r>
              <a:rPr lang="en-US" dirty="0">
                <a:solidFill>
                  <a:srgbClr val="FFFFFF"/>
                </a:solidFill>
                <a:cs typeface="Calibri"/>
              </a:rPr>
              <a:t>Course numbers are tough to search for, as are course titles. Please reference your grant number!</a:t>
            </a:r>
          </a:p>
        </p:txBody>
      </p:sp>
    </p:spTree>
    <p:extLst>
      <p:ext uri="{BB962C8B-B14F-4D97-AF65-F5344CB8AC3E}">
        <p14:creationId xmlns:p14="http://schemas.microsoft.com/office/powerpoint/2010/main" val="766654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45F7B13-EC1A-4A47-86A2-83F62F228767}"/>
              </a:ext>
            </a:extLst>
          </p:cNvPr>
          <p:cNvSpPr>
            <a:spLocks noGrp="1"/>
          </p:cNvSpPr>
          <p:nvPr>
            <p:ph type="title"/>
          </p:nvPr>
        </p:nvSpPr>
        <p:spPr>
          <a:xfrm>
            <a:off x="956826" y="1112969"/>
            <a:ext cx="3937298" cy="4166010"/>
          </a:xfrm>
        </p:spPr>
        <p:txBody>
          <a:bodyPr>
            <a:normAutofit/>
          </a:bodyPr>
          <a:lstStyle/>
          <a:p>
            <a:pPr algn="ctr"/>
            <a:r>
              <a:rPr lang="en-US">
                <a:solidFill>
                  <a:srgbClr val="FFFFFF"/>
                </a:solidFill>
              </a:rPr>
              <a:t>Listserv</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2E21C6A-A6D9-4D68-8A2C-3483EAD4A4F5}"/>
              </a:ext>
            </a:extLst>
          </p:cNvPr>
          <p:cNvSpPr>
            <a:spLocks noGrp="1"/>
          </p:cNvSpPr>
          <p:nvPr>
            <p:ph idx="1"/>
          </p:nvPr>
        </p:nvSpPr>
        <p:spPr>
          <a:xfrm>
            <a:off x="6096000" y="820879"/>
            <a:ext cx="5257799" cy="5437875"/>
          </a:xfrm>
        </p:spPr>
        <p:txBody>
          <a:bodyPr anchor="t">
            <a:normAutofit/>
          </a:bodyPr>
          <a:lstStyle/>
          <a:p>
            <a:r>
              <a:rPr lang="en-US" dirty="0"/>
              <a:t>You will be added to the ALG-GRANTEES-L Listserv with all previous awardees. This list is mostly for announcements. </a:t>
            </a:r>
          </a:p>
          <a:p>
            <a:r>
              <a:rPr lang="en-US" dirty="0"/>
              <a:t>Anything with a subject line starting in brackets is made for a specific audience: [All Grantees], [Current Grantees], [R27 Grantees].</a:t>
            </a:r>
          </a:p>
          <a:p>
            <a:r>
              <a:rPr lang="en-US" dirty="0"/>
              <a:t>If you have any personal questions, please let us know at </a:t>
            </a:r>
            <a:r>
              <a:rPr lang="en-US" dirty="0">
                <a:solidFill>
                  <a:schemeClr val="tx2"/>
                </a:solidFill>
                <a:hlinkClick r:id="rId2">
                  <a:extLst>
                    <a:ext uri="{A12FA001-AC4F-418D-AE19-62706E023703}">
                      <ahyp:hlinkClr xmlns:ahyp="http://schemas.microsoft.com/office/drawing/2018/hyperlinkcolor" val="tx"/>
                    </a:ext>
                  </a:extLst>
                </a:hlinkClick>
              </a:rPr>
              <a:t>jeff.gallant@usg.edu</a:t>
            </a:r>
            <a:r>
              <a:rPr lang="en-US" dirty="0">
                <a:solidFill>
                  <a:schemeClr val="tx2"/>
                </a:solidFill>
              </a:rPr>
              <a:t> and </a:t>
            </a:r>
            <a:r>
              <a:rPr lang="en-US" u="sng" dirty="0">
                <a:solidFill>
                  <a:schemeClr val="tx2"/>
                </a:solidFill>
              </a:rPr>
              <a:t>nakita.afaha@usg.edu</a:t>
            </a:r>
            <a:r>
              <a:rPr lang="en-US" dirty="0">
                <a:solidFill>
                  <a:schemeClr val="tx2"/>
                </a:solidFill>
              </a:rPr>
              <a:t>. </a:t>
            </a:r>
            <a:endParaRPr lang="en-US" dirty="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0887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F275FC-9A0C-8DEA-3713-0F3BBD85FF9C}"/>
              </a:ext>
            </a:extLst>
          </p:cNvPr>
          <p:cNvSpPr>
            <a:spLocks noGrp="1"/>
          </p:cNvSpPr>
          <p:nvPr>
            <p:ph type="title"/>
          </p:nvPr>
        </p:nvSpPr>
        <p:spPr>
          <a:xfrm>
            <a:off x="686834" y="1153572"/>
            <a:ext cx="3200400" cy="4461163"/>
          </a:xfrm>
        </p:spPr>
        <p:txBody>
          <a:bodyPr>
            <a:normAutofit/>
          </a:bodyPr>
          <a:lstStyle/>
          <a:p>
            <a:r>
              <a:rPr lang="en-US">
                <a:solidFill>
                  <a:srgbClr val="FFFFFF"/>
                </a:solidFill>
              </a:rPr>
              <a:t>Midpoint Check-In Meeting</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96F738F-87B4-006A-A45D-A5A8F76F7690}"/>
              </a:ext>
            </a:extLst>
          </p:cNvPr>
          <p:cNvSpPr>
            <a:spLocks noGrp="1"/>
          </p:cNvSpPr>
          <p:nvPr>
            <p:ph idx="1"/>
          </p:nvPr>
        </p:nvSpPr>
        <p:spPr>
          <a:xfrm>
            <a:off x="4447308" y="591344"/>
            <a:ext cx="6906491" cy="5585619"/>
          </a:xfrm>
        </p:spPr>
        <p:txBody>
          <a:bodyPr anchor="ctr">
            <a:normAutofit/>
          </a:bodyPr>
          <a:lstStyle/>
          <a:p>
            <a:r>
              <a:rPr lang="en-US" dirty="0"/>
              <a:t>Friday, </a:t>
            </a:r>
            <a:r>
              <a:rPr lang="en-US" b="1" dirty="0"/>
              <a:t>January 2</a:t>
            </a:r>
            <a:r>
              <a:rPr lang="en-US" dirty="0"/>
              <a:t>, 2026, 1:00pm-3:00pm</a:t>
            </a:r>
          </a:p>
          <a:p>
            <a:r>
              <a:rPr lang="en-US" dirty="0"/>
              <a:t>A time to reconvene, regroup, and address issues halfway through the project</a:t>
            </a:r>
          </a:p>
          <a:p>
            <a:r>
              <a:rPr lang="en-US" dirty="0"/>
              <a:t>Bring your questions and concerns! Show off what your team has done!</a:t>
            </a:r>
          </a:p>
        </p:txBody>
      </p:sp>
    </p:spTree>
    <p:extLst>
      <p:ext uri="{BB962C8B-B14F-4D97-AF65-F5344CB8AC3E}">
        <p14:creationId xmlns:p14="http://schemas.microsoft.com/office/powerpoint/2010/main" val="15211045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42FB03B-0307-2ED6-D6D9-D9D7641AD2B6}"/>
              </a:ext>
              <a:ext uri="{C183D7F6-B498-43B3-948B-1728B52AA6E4}">
                <adec:decorative xmlns:adec="http://schemas.microsoft.com/office/drawing/2017/decorative" val="1"/>
              </a:ext>
            </a:extLst>
          </p:cNvPr>
          <p:cNvPicPr>
            <a:picLocks noChangeAspect="1"/>
          </p:cNvPicPr>
          <p:nvPr/>
        </p:nvPicPr>
        <p:blipFill rotWithShape="1">
          <a:blip r:embed="rId2">
            <a:alphaModFix amt="35000"/>
          </a:blip>
          <a:srcRect/>
          <a:stretch/>
        </p:blipFill>
        <p:spPr>
          <a:xfrm>
            <a:off x="-1" y="0"/>
            <a:ext cx="12191980" cy="6857990"/>
          </a:xfrm>
          <a:prstGeom prst="rect">
            <a:avLst/>
          </a:prstGeom>
        </p:spPr>
      </p:pic>
      <p:sp>
        <p:nvSpPr>
          <p:cNvPr id="2" name="Title 1">
            <a:extLst>
              <a:ext uri="{FF2B5EF4-FFF2-40B4-BE49-F238E27FC236}">
                <a16:creationId xmlns:a16="http://schemas.microsoft.com/office/drawing/2014/main" id="{25E5E9FD-8495-B6E0-9762-1E2F4E402338}"/>
              </a:ext>
            </a:extLst>
          </p:cNvPr>
          <p:cNvSpPr>
            <a:spLocks noGrp="1"/>
          </p:cNvSpPr>
          <p:nvPr>
            <p:ph type="title"/>
          </p:nvPr>
        </p:nvSpPr>
        <p:spPr>
          <a:xfrm>
            <a:off x="838200" y="365125"/>
            <a:ext cx="10515600" cy="1325563"/>
          </a:xfrm>
        </p:spPr>
        <p:txBody>
          <a:bodyPr>
            <a:normAutofit/>
          </a:bodyPr>
          <a:lstStyle/>
          <a:p>
            <a:r>
              <a:rPr lang="en-US" dirty="0">
                <a:solidFill>
                  <a:srgbClr val="FFFFFF"/>
                </a:solidFill>
              </a:rPr>
              <a:t>Quiz Break 2</a:t>
            </a:r>
          </a:p>
        </p:txBody>
      </p:sp>
    </p:spTree>
    <p:extLst>
      <p:ext uri="{BB962C8B-B14F-4D97-AF65-F5344CB8AC3E}">
        <p14:creationId xmlns:p14="http://schemas.microsoft.com/office/powerpoint/2010/main" val="4167111934"/>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42FB03B-0307-2ED6-D6D9-D9D7641AD2B6}"/>
              </a:ext>
              <a:ext uri="{C183D7F6-B498-43B3-948B-1728B52AA6E4}">
                <adec:decorative xmlns:adec="http://schemas.microsoft.com/office/drawing/2017/decorative" val="1"/>
              </a:ext>
            </a:extLst>
          </p:cNvPr>
          <p:cNvPicPr>
            <a:picLocks noChangeAspect="1"/>
          </p:cNvPicPr>
          <p:nvPr/>
        </p:nvPicPr>
        <p:blipFill rotWithShape="1">
          <a:blip r:embed="rId2">
            <a:alphaModFix amt="35000"/>
          </a:blip>
          <a:srcRect/>
          <a:stretch/>
        </p:blipFill>
        <p:spPr>
          <a:xfrm>
            <a:off x="-1" y="0"/>
            <a:ext cx="12191980" cy="6857990"/>
          </a:xfrm>
          <a:prstGeom prst="rect">
            <a:avLst/>
          </a:prstGeom>
        </p:spPr>
      </p:pic>
      <p:sp>
        <p:nvSpPr>
          <p:cNvPr id="2" name="Title 1">
            <a:extLst>
              <a:ext uri="{FF2B5EF4-FFF2-40B4-BE49-F238E27FC236}">
                <a16:creationId xmlns:a16="http://schemas.microsoft.com/office/drawing/2014/main" id="{25E5E9FD-8495-B6E0-9762-1E2F4E402338}"/>
              </a:ext>
            </a:extLst>
          </p:cNvPr>
          <p:cNvSpPr>
            <a:spLocks noGrp="1"/>
          </p:cNvSpPr>
          <p:nvPr>
            <p:ph type="title"/>
          </p:nvPr>
        </p:nvSpPr>
        <p:spPr>
          <a:xfrm>
            <a:off x="838200" y="365125"/>
            <a:ext cx="10515600" cy="1325563"/>
          </a:xfrm>
        </p:spPr>
        <p:txBody>
          <a:bodyPr>
            <a:normAutofit/>
          </a:bodyPr>
          <a:lstStyle/>
          <a:p>
            <a:r>
              <a:rPr lang="en-US" dirty="0">
                <a:solidFill>
                  <a:srgbClr val="FFFFFF"/>
                </a:solidFill>
              </a:rPr>
              <a:t>Questions or Final Thoughts?</a:t>
            </a:r>
          </a:p>
        </p:txBody>
      </p:sp>
    </p:spTree>
    <p:extLst>
      <p:ext uri="{BB962C8B-B14F-4D97-AF65-F5344CB8AC3E}">
        <p14:creationId xmlns:p14="http://schemas.microsoft.com/office/powerpoint/2010/main" val="3208357767"/>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89B7BFD-8F45-4093-AD9C-91B15B050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042BC7E5-76DB-4826-8C07-4A49B6353F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479558"/>
            <a:ext cx="1861854" cy="717514"/>
            <a:chOff x="0" y="1479558"/>
            <a:chExt cx="1861854" cy="717514"/>
          </a:xfrm>
          <a:solidFill>
            <a:schemeClr val="bg1"/>
          </a:solidFill>
        </p:grpSpPr>
        <p:sp>
          <p:nvSpPr>
            <p:cNvPr id="26" name="Freeform: Shape 25">
              <a:extLst>
                <a:ext uri="{FF2B5EF4-FFF2-40B4-BE49-F238E27FC236}">
                  <a16:creationId xmlns:a16="http://schemas.microsoft.com/office/drawing/2014/main" id="{E16C8D8F-10E9-4498-ABDB-0F923F8B6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47955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27" name="Freeform: Shape 26">
              <a:extLst>
                <a:ext uri="{FF2B5EF4-FFF2-40B4-BE49-F238E27FC236}">
                  <a16:creationId xmlns:a16="http://schemas.microsoft.com/office/drawing/2014/main" id="{1E5A83E3-8A11-4492-BB6E-F5F2240316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9192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a:p>
          </p:txBody>
        </p:sp>
      </p:grpSp>
      <p:sp>
        <p:nvSpPr>
          <p:cNvPr id="29" name="Freeform: Shape 28">
            <a:extLst>
              <a:ext uri="{FF2B5EF4-FFF2-40B4-BE49-F238E27FC236}">
                <a16:creationId xmlns:a16="http://schemas.microsoft.com/office/drawing/2014/main" id="{498F8FF6-43B4-494A-AF8F-123A4983E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18992" y="-34538"/>
            <a:ext cx="6655405" cy="6335470"/>
          </a:xfrm>
          <a:custGeom>
            <a:avLst/>
            <a:gdLst>
              <a:gd name="connsiteX0" fmla="*/ 1825048 w 6355652"/>
              <a:gd name="connsiteY0" fmla="*/ 0 h 6050127"/>
              <a:gd name="connsiteX1" fmla="*/ 4530604 w 6355652"/>
              <a:gd name="connsiteY1" fmla="*/ 0 h 6050127"/>
              <a:gd name="connsiteX2" fmla="*/ 4692567 w 6355652"/>
              <a:gd name="connsiteY2" fmla="*/ 78022 h 6050127"/>
              <a:gd name="connsiteX3" fmla="*/ 6355652 w 6355652"/>
              <a:gd name="connsiteY3" fmla="*/ 2872301 h 6050127"/>
              <a:gd name="connsiteX4" fmla="*/ 3177826 w 6355652"/>
              <a:gd name="connsiteY4" fmla="*/ 6050127 h 6050127"/>
              <a:gd name="connsiteX5" fmla="*/ 0 w 6355652"/>
              <a:gd name="connsiteY5" fmla="*/ 2872301 h 6050127"/>
              <a:gd name="connsiteX6" fmla="*/ 1663086 w 6355652"/>
              <a:gd name="connsiteY6" fmla="*/ 78022 h 60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6050127">
                <a:moveTo>
                  <a:pt x="1825048" y="0"/>
                </a:moveTo>
                <a:lnTo>
                  <a:pt x="4530604" y="0"/>
                </a:lnTo>
                <a:lnTo>
                  <a:pt x="4692567" y="78022"/>
                </a:lnTo>
                <a:cubicBezTo>
                  <a:pt x="5683175" y="616152"/>
                  <a:pt x="6355652" y="1665694"/>
                  <a:pt x="6355652" y="2872301"/>
                </a:cubicBezTo>
                <a:cubicBezTo>
                  <a:pt x="6355652" y="4627366"/>
                  <a:pt x="4932891" y="6050127"/>
                  <a:pt x="3177826" y="6050127"/>
                </a:cubicBezTo>
                <a:cubicBezTo>
                  <a:pt x="1422761" y="6050127"/>
                  <a:pt x="0" y="4627366"/>
                  <a:pt x="0" y="2872301"/>
                </a:cubicBezTo>
                <a:cubicBezTo>
                  <a:pt x="0" y="1665694"/>
                  <a:pt x="672477" y="616152"/>
                  <a:pt x="1663086" y="78022"/>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B06059C-C357-4011-82B9-9C01063013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5194" y="-23905"/>
            <a:ext cx="6705251" cy="6318526"/>
          </a:xfrm>
          <a:custGeom>
            <a:avLst/>
            <a:gdLst>
              <a:gd name="connsiteX0" fmla="*/ 1825048 w 6355652"/>
              <a:gd name="connsiteY0" fmla="*/ 0 h 6050127"/>
              <a:gd name="connsiteX1" fmla="*/ 4530604 w 6355652"/>
              <a:gd name="connsiteY1" fmla="*/ 0 h 6050127"/>
              <a:gd name="connsiteX2" fmla="*/ 4692567 w 6355652"/>
              <a:gd name="connsiteY2" fmla="*/ 78022 h 6050127"/>
              <a:gd name="connsiteX3" fmla="*/ 6355652 w 6355652"/>
              <a:gd name="connsiteY3" fmla="*/ 2872301 h 6050127"/>
              <a:gd name="connsiteX4" fmla="*/ 3177826 w 6355652"/>
              <a:gd name="connsiteY4" fmla="*/ 6050127 h 6050127"/>
              <a:gd name="connsiteX5" fmla="*/ 0 w 6355652"/>
              <a:gd name="connsiteY5" fmla="*/ 2872301 h 6050127"/>
              <a:gd name="connsiteX6" fmla="*/ 1663086 w 6355652"/>
              <a:gd name="connsiteY6" fmla="*/ 78022 h 60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6050127">
                <a:moveTo>
                  <a:pt x="1825048" y="0"/>
                </a:moveTo>
                <a:lnTo>
                  <a:pt x="4530604" y="0"/>
                </a:lnTo>
                <a:lnTo>
                  <a:pt x="4692567" y="78022"/>
                </a:lnTo>
                <a:cubicBezTo>
                  <a:pt x="5683175" y="616152"/>
                  <a:pt x="6355652" y="1665694"/>
                  <a:pt x="6355652" y="2872301"/>
                </a:cubicBezTo>
                <a:cubicBezTo>
                  <a:pt x="6355652" y="4627366"/>
                  <a:pt x="4932891" y="6050127"/>
                  <a:pt x="3177826" y="6050127"/>
                </a:cubicBezTo>
                <a:cubicBezTo>
                  <a:pt x="1422761" y="6050127"/>
                  <a:pt x="0" y="4627366"/>
                  <a:pt x="0" y="2872301"/>
                </a:cubicBezTo>
                <a:cubicBezTo>
                  <a:pt x="0" y="1665694"/>
                  <a:pt x="672477" y="616152"/>
                  <a:pt x="1663086" y="78022"/>
                </a:cubicBezTo>
                <a:close/>
              </a:path>
            </a:pathLst>
          </a:cu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AFEC601-A132-47EE-B0C2-B38ACD9FC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6886" y="-23905"/>
            <a:ext cx="6705251" cy="6215019"/>
          </a:xfrm>
          <a:custGeom>
            <a:avLst/>
            <a:gdLst>
              <a:gd name="connsiteX0" fmla="*/ 1529549 w 6355652"/>
              <a:gd name="connsiteY0" fmla="*/ 0 h 5890980"/>
              <a:gd name="connsiteX1" fmla="*/ 4826104 w 6355652"/>
              <a:gd name="connsiteY1" fmla="*/ 0 h 5890980"/>
              <a:gd name="connsiteX2" fmla="*/ 4954579 w 6355652"/>
              <a:gd name="connsiteY2" fmla="*/ 78051 h 5890980"/>
              <a:gd name="connsiteX3" fmla="*/ 6355652 w 6355652"/>
              <a:gd name="connsiteY3" fmla="*/ 2713154 h 5890980"/>
              <a:gd name="connsiteX4" fmla="*/ 3177826 w 6355652"/>
              <a:gd name="connsiteY4" fmla="*/ 5890980 h 5890980"/>
              <a:gd name="connsiteX5" fmla="*/ 0 w 6355652"/>
              <a:gd name="connsiteY5" fmla="*/ 2713154 h 5890980"/>
              <a:gd name="connsiteX6" fmla="*/ 1401073 w 6355652"/>
              <a:gd name="connsiteY6" fmla="*/ 78051 h 589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5890980">
                <a:moveTo>
                  <a:pt x="1529549" y="0"/>
                </a:moveTo>
                <a:lnTo>
                  <a:pt x="4826104" y="0"/>
                </a:lnTo>
                <a:lnTo>
                  <a:pt x="4954579" y="78051"/>
                </a:lnTo>
                <a:cubicBezTo>
                  <a:pt x="5799886" y="649129"/>
                  <a:pt x="6355652" y="1616239"/>
                  <a:pt x="6355652" y="2713154"/>
                </a:cubicBezTo>
                <a:cubicBezTo>
                  <a:pt x="6355652" y="4468219"/>
                  <a:pt x="4932891" y="5890980"/>
                  <a:pt x="3177826" y="5890980"/>
                </a:cubicBezTo>
                <a:cubicBezTo>
                  <a:pt x="1422761" y="5890980"/>
                  <a:pt x="0" y="4468219"/>
                  <a:pt x="0" y="2713154"/>
                </a:cubicBezTo>
                <a:cubicBezTo>
                  <a:pt x="0" y="1616239"/>
                  <a:pt x="555766" y="649129"/>
                  <a:pt x="1401073" y="78051"/>
                </a:cubicBezTo>
                <a:close/>
              </a:path>
            </a:pathLst>
          </a:cu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FCD3D4-92AE-44DA-BE87-3566CE651D0F}"/>
              </a:ext>
            </a:extLst>
          </p:cNvPr>
          <p:cNvSpPr>
            <a:spLocks noGrp="1"/>
          </p:cNvSpPr>
          <p:nvPr>
            <p:ph type="ctrTitle"/>
          </p:nvPr>
        </p:nvSpPr>
        <p:spPr>
          <a:xfrm>
            <a:off x="2242408" y="663322"/>
            <a:ext cx="5786232" cy="3011190"/>
          </a:xfrm>
        </p:spPr>
        <p:txBody>
          <a:bodyPr>
            <a:normAutofit/>
          </a:bodyPr>
          <a:lstStyle/>
          <a:p>
            <a:r>
              <a:rPr lang="en-US" sz="5400">
                <a:solidFill>
                  <a:srgbClr val="FFFFFF"/>
                </a:solidFill>
              </a:rPr>
              <a:t>Thank You! </a:t>
            </a:r>
            <a:endParaRPr lang="en-US" sz="5400">
              <a:solidFill>
                <a:srgbClr val="FFFFFF"/>
              </a:solidFill>
              <a:cs typeface="Calibri Light"/>
            </a:endParaRPr>
          </a:p>
        </p:txBody>
      </p:sp>
      <p:sp>
        <p:nvSpPr>
          <p:cNvPr id="3" name="Content Placeholder 2">
            <a:extLst>
              <a:ext uri="{FF2B5EF4-FFF2-40B4-BE49-F238E27FC236}">
                <a16:creationId xmlns:a16="http://schemas.microsoft.com/office/drawing/2014/main" id="{8D99E9D0-1847-4611-BC0D-9B7DC69A62B4}"/>
              </a:ext>
            </a:extLst>
          </p:cNvPr>
          <p:cNvSpPr>
            <a:spLocks noGrp="1"/>
          </p:cNvSpPr>
          <p:nvPr>
            <p:ph type="subTitle" idx="1"/>
          </p:nvPr>
        </p:nvSpPr>
        <p:spPr>
          <a:xfrm>
            <a:off x="2466269" y="3778019"/>
            <a:ext cx="5338511" cy="1260705"/>
          </a:xfrm>
        </p:spPr>
        <p:txBody>
          <a:bodyPr vert="horz" lIns="91440" tIns="45720" rIns="91440" bIns="45720" rtlCol="0" anchor="t">
            <a:normAutofit/>
          </a:bodyPr>
          <a:lstStyle/>
          <a:p>
            <a:r>
              <a:rPr lang="en-US">
                <a:solidFill>
                  <a:srgbClr val="FFFFFF"/>
                </a:solidFill>
              </a:rPr>
              <a:t>We can’t wait to see what happens next! </a:t>
            </a:r>
            <a:endParaRPr lang="en-US">
              <a:solidFill>
                <a:srgbClr val="FFFFFF"/>
              </a:solidFill>
              <a:cs typeface="Calibri"/>
            </a:endParaRPr>
          </a:p>
          <a:p>
            <a:pPr marL="0" indent="0">
              <a:buNone/>
            </a:pPr>
            <a:r>
              <a:rPr lang="en-US" sz="2000">
                <a:solidFill>
                  <a:srgbClr val="FFFFFF"/>
                </a:solidFill>
              </a:rPr>
              <a:t>Jeff Gallant: </a:t>
            </a:r>
            <a:r>
              <a:rPr lang="en-US" sz="2000">
                <a:solidFill>
                  <a:srgbClr val="FFFFFF"/>
                </a:solidFill>
                <a:hlinkClick r:id="rId2"/>
              </a:rPr>
              <a:t>jeff.gallant@usg.edu</a:t>
            </a:r>
            <a:endParaRPr lang="en-US" sz="2000">
              <a:solidFill>
                <a:srgbClr val="FFFFFF"/>
              </a:solidFill>
            </a:endParaRPr>
          </a:p>
          <a:p>
            <a:pPr marL="0" indent="0">
              <a:buNone/>
            </a:pPr>
            <a:r>
              <a:rPr lang="en-US" sz="2000">
                <a:solidFill>
                  <a:srgbClr val="FFFFFF"/>
                </a:solidFill>
                <a:cs typeface="Calibri"/>
              </a:rPr>
              <a:t>Nakita Afaha: </a:t>
            </a:r>
            <a:r>
              <a:rPr lang="en-US" sz="2000">
                <a:solidFill>
                  <a:srgbClr val="FFFFFF"/>
                </a:solidFill>
                <a:cs typeface="Calibri"/>
                <a:hlinkClick r:id="rId3"/>
              </a:rPr>
              <a:t>nakita.afaha@usg.edu</a:t>
            </a:r>
            <a:r>
              <a:rPr lang="en-US" sz="2000">
                <a:solidFill>
                  <a:srgbClr val="FFFFFF"/>
                </a:solidFill>
                <a:cs typeface="Calibri"/>
              </a:rPr>
              <a:t> </a:t>
            </a:r>
          </a:p>
        </p:txBody>
      </p:sp>
      <p:sp>
        <p:nvSpPr>
          <p:cNvPr id="35" name="Graphic 212">
            <a:extLst>
              <a:ext uri="{FF2B5EF4-FFF2-40B4-BE49-F238E27FC236}">
                <a16:creationId xmlns:a16="http://schemas.microsoft.com/office/drawing/2014/main" id="{279CAF82-0ECF-42BE-8F37-F71941E5D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34716" y="188494"/>
            <a:ext cx="1048371" cy="104837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7" name="Graphic 212">
            <a:extLst>
              <a:ext uri="{FF2B5EF4-FFF2-40B4-BE49-F238E27FC236}">
                <a16:creationId xmlns:a16="http://schemas.microsoft.com/office/drawing/2014/main" id="{218E095B-4870-4AD5-9C41-C16D59523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34716" y="188494"/>
            <a:ext cx="1048371" cy="104837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39"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583101" y="3578317"/>
            <a:ext cx="1054466" cy="469689"/>
            <a:chOff x="9841624" y="4115729"/>
            <a:chExt cx="602169" cy="268223"/>
          </a:xfrm>
          <a:solidFill>
            <a:schemeClr val="bg1"/>
          </a:solidFill>
        </p:grpSpPr>
        <p:sp>
          <p:nvSpPr>
            <p:cNvPr id="40" name="Freeform: Shape 39">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6" name="Oval 45">
            <a:extLst>
              <a:ext uri="{FF2B5EF4-FFF2-40B4-BE49-F238E27FC236}">
                <a16:creationId xmlns:a16="http://schemas.microsoft.com/office/drawing/2014/main" id="{033BC44A-0661-43B4-9C14-FD5963C226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4525" y="4910353"/>
            <a:ext cx="468090" cy="468090"/>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Oval 47">
            <a:extLst>
              <a:ext uri="{FF2B5EF4-FFF2-40B4-BE49-F238E27FC236}">
                <a16:creationId xmlns:a16="http://schemas.microsoft.com/office/drawing/2014/main" id="{BE8CB2F0-2F5A-4EBD-B214-E0309C31F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4525" y="4910353"/>
            <a:ext cx="468090" cy="468090"/>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Freeform: Shape 49">
            <a:extLst>
              <a:ext uri="{FF2B5EF4-FFF2-40B4-BE49-F238E27FC236}">
                <a16:creationId xmlns:a16="http://schemas.microsoft.com/office/drawing/2014/main" id="{FFD3887D-244B-4EC4-9208-E304984C5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22467" y="4200769"/>
            <a:ext cx="2769534" cy="2657232"/>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Freeform: Shape 51">
            <a:extLst>
              <a:ext uri="{FF2B5EF4-FFF2-40B4-BE49-F238E27FC236}">
                <a16:creationId xmlns:a16="http://schemas.microsoft.com/office/drawing/2014/main" id="{97224C31-855E-4593-8A58-5B2B0CC4F5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22467" y="4200769"/>
            <a:ext cx="2769534" cy="2657232"/>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2">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78008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500"/>
                                  </p:stCondLst>
                                  <p:iterate type="wd">
                                    <p:tmPct val="15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type="wd">
                                    <p:tmPct val="15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000"/>
                                  </p:stCondLst>
                                  <p:iterate type="wd">
                                    <p:tmPct val="15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CBAFAE49-CA84-0531-80DC-40FE12529E1B}"/>
              </a:ext>
            </a:extLst>
          </p:cNvPr>
          <p:cNvSpPr>
            <a:spLocks noGrp="1"/>
          </p:cNvSpPr>
          <p:nvPr>
            <p:ph type="title"/>
          </p:nvPr>
        </p:nvSpPr>
        <p:spPr>
          <a:xfrm>
            <a:off x="1008184" y="174032"/>
            <a:ext cx="10175631" cy="1111843"/>
          </a:xfrm>
        </p:spPr>
        <p:txBody>
          <a:bodyPr vert="horz" lIns="91440" tIns="45720" rIns="91440" bIns="45720" rtlCol="0" anchor="ctr">
            <a:normAutofit/>
          </a:bodyPr>
          <a:lstStyle/>
          <a:p>
            <a:pPr algn="ctr"/>
            <a:r>
              <a:rPr lang="en-US" sz="4000" b="1" kern="1200">
                <a:solidFill>
                  <a:schemeClr val="tx1"/>
                </a:solidFill>
                <a:effectLst>
                  <a:outerShdw blurRad="38100" dist="38100" dir="2700000" algn="tl">
                    <a:srgbClr val="000000">
                      <a:alpha val="43137"/>
                    </a:srgbClr>
                  </a:outerShdw>
                </a:effectLst>
                <a:latin typeface="+mj-lt"/>
                <a:ea typeface="+mj-ea"/>
                <a:cs typeface="+mj-cs"/>
              </a:rPr>
              <a:t>Continuous Improvement Grants</a:t>
            </a:r>
          </a:p>
        </p:txBody>
      </p:sp>
      <p:sp>
        <p:nvSpPr>
          <p:cNvPr id="8" name="TextBox 7">
            <a:extLst>
              <a:ext uri="{FF2B5EF4-FFF2-40B4-BE49-F238E27FC236}">
                <a16:creationId xmlns:a16="http://schemas.microsoft.com/office/drawing/2014/main" id="{EE4D0138-1C0B-DCB2-CF54-EE6430DAF247}"/>
              </a:ext>
            </a:extLst>
          </p:cNvPr>
          <p:cNvSpPr txBox="1"/>
          <p:nvPr/>
        </p:nvSpPr>
        <p:spPr>
          <a:xfrm>
            <a:off x="1008184" y="1459907"/>
            <a:ext cx="10175630" cy="767904"/>
          </a:xfrm>
          <a:prstGeom prst="rect">
            <a:avLst/>
          </a:prstGeom>
        </p:spPr>
        <p:txBody>
          <a:bodyPr vert="horz" lIns="91440" tIns="45720" rIns="91440" bIns="45720" rtlCol="0" anchor="ctr">
            <a:normAutofit/>
          </a:bodyPr>
          <a:lstStyle/>
          <a:p>
            <a:pPr marL="800100" indent="-228600" algn="ctr">
              <a:lnSpc>
                <a:spcPct val="90000"/>
              </a:lnSpc>
              <a:spcAft>
                <a:spcPts val="600"/>
              </a:spcAft>
              <a:buFont typeface="Arial" panose="020B0604020202020204" pitchFamily="34" charset="0"/>
              <a:buChar char="•"/>
            </a:pPr>
            <a:r>
              <a:rPr lang="en-US" sz="1900">
                <a:effectLst>
                  <a:outerShdw blurRad="38100" dist="38100" dir="2700000" algn="tl">
                    <a:srgbClr val="000000">
                      <a:alpha val="43137"/>
                    </a:srgbClr>
                  </a:outerShdw>
                </a:effectLst>
              </a:rPr>
              <a:t>Introduce project team members.</a:t>
            </a:r>
          </a:p>
          <a:p>
            <a:pPr marL="800100" indent="-228600" algn="ctr">
              <a:lnSpc>
                <a:spcPct val="90000"/>
              </a:lnSpc>
              <a:spcAft>
                <a:spcPts val="600"/>
              </a:spcAft>
              <a:buFont typeface="Arial" panose="020B0604020202020204" pitchFamily="34" charset="0"/>
              <a:buChar char="•"/>
            </a:pPr>
            <a:r>
              <a:rPr lang="en-US" sz="1900">
                <a:effectLst>
                  <a:outerShdw blurRad="38100" dist="38100" dir="2700000" algn="tl">
                    <a:srgbClr val="000000">
                      <a:alpha val="43137"/>
                    </a:srgbClr>
                  </a:outerShdw>
                </a:effectLst>
              </a:rPr>
              <a:t>Briefly describe your CI project.</a:t>
            </a:r>
          </a:p>
          <a:p>
            <a:pPr marL="285750" indent="-228600" algn="ctr">
              <a:lnSpc>
                <a:spcPct val="90000"/>
              </a:lnSpc>
              <a:spcAft>
                <a:spcPts val="600"/>
              </a:spcAft>
              <a:buFont typeface="Arial" panose="020B0604020202020204" pitchFamily="34" charset="0"/>
              <a:buChar char="•"/>
            </a:pPr>
            <a:endParaRPr lang="en-US" sz="1900">
              <a:effectLst>
                <a:outerShdw blurRad="38100" dist="38100" dir="2700000" algn="tl">
                  <a:srgbClr val="000000">
                    <a:alpha val="43137"/>
                  </a:srgbClr>
                </a:outerShdw>
              </a:effectLst>
            </a:endParaRPr>
          </a:p>
          <a:p>
            <a:pPr indent="-228600" algn="ctr">
              <a:lnSpc>
                <a:spcPct val="90000"/>
              </a:lnSpc>
              <a:spcAft>
                <a:spcPts val="600"/>
              </a:spcAft>
              <a:buFont typeface="Arial" panose="020B0604020202020204" pitchFamily="34" charset="0"/>
              <a:buChar char="•"/>
            </a:pPr>
            <a:endParaRPr lang="en-US" sz="1900">
              <a:effectLst>
                <a:outerShdw blurRad="38100" dist="38100" dir="2700000" algn="tl">
                  <a:srgbClr val="000000">
                    <a:alpha val="43137"/>
                  </a:srgbClr>
                </a:outerShdw>
              </a:effectLst>
            </a:endParaRPr>
          </a:p>
        </p:txBody>
      </p:sp>
      <p:graphicFrame>
        <p:nvGraphicFramePr>
          <p:cNvPr id="4" name="Table 3">
            <a:extLst>
              <a:ext uri="{FF2B5EF4-FFF2-40B4-BE49-F238E27FC236}">
                <a16:creationId xmlns:a16="http://schemas.microsoft.com/office/drawing/2014/main" id="{F9EDF5A9-FC65-1F96-CC33-A71F2C6047FD}"/>
              </a:ext>
            </a:extLst>
          </p:cNvPr>
          <p:cNvGraphicFramePr>
            <a:graphicFrameLocks noGrp="1"/>
          </p:cNvGraphicFramePr>
          <p:nvPr>
            <p:extLst>
              <p:ext uri="{D42A27DB-BD31-4B8C-83A1-F6EECF244321}">
                <p14:modId xmlns:p14="http://schemas.microsoft.com/office/powerpoint/2010/main" val="2353061104"/>
              </p:ext>
            </p:extLst>
          </p:nvPr>
        </p:nvGraphicFramePr>
        <p:xfrm>
          <a:off x="2660613" y="1843859"/>
          <a:ext cx="6867726" cy="4984902"/>
        </p:xfrm>
        <a:graphic>
          <a:graphicData uri="http://schemas.openxmlformats.org/drawingml/2006/table">
            <a:tbl>
              <a:tblPr firstRow="1"/>
              <a:tblGrid>
                <a:gridCol w="2183317">
                  <a:extLst>
                    <a:ext uri="{9D8B030D-6E8A-4147-A177-3AD203B41FA5}">
                      <a16:colId xmlns:a16="http://schemas.microsoft.com/office/drawing/2014/main" val="2598639868"/>
                    </a:ext>
                  </a:extLst>
                </a:gridCol>
                <a:gridCol w="2776070">
                  <a:extLst>
                    <a:ext uri="{9D8B030D-6E8A-4147-A177-3AD203B41FA5}">
                      <a16:colId xmlns:a16="http://schemas.microsoft.com/office/drawing/2014/main" val="3564121367"/>
                    </a:ext>
                  </a:extLst>
                </a:gridCol>
                <a:gridCol w="1908339">
                  <a:extLst>
                    <a:ext uri="{9D8B030D-6E8A-4147-A177-3AD203B41FA5}">
                      <a16:colId xmlns:a16="http://schemas.microsoft.com/office/drawing/2014/main" val="1427922686"/>
                    </a:ext>
                  </a:extLst>
                </a:gridCol>
              </a:tblGrid>
              <a:tr h="149935">
                <a:tc>
                  <a:txBody>
                    <a:bodyPr/>
                    <a:lstStyle/>
                    <a:p>
                      <a:pPr algn="l" fontAlgn="b"/>
                      <a:r>
                        <a:rPr lang="en-US" sz="1200" b="1" i="0" u="none" strike="noStrike">
                          <a:solidFill>
                            <a:srgbClr val="FFFFFF"/>
                          </a:solidFill>
                          <a:effectLst/>
                          <a:latin typeface="Calibri" panose="020F0502020204030204" pitchFamily="34" charset="0"/>
                        </a:rPr>
                        <a:t>Project Lead</a:t>
                      </a:r>
                    </a:p>
                  </a:txBody>
                  <a:tcPr marL="10586" marR="10586" marT="1058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b"/>
                      <a:r>
                        <a:rPr lang="en-US" sz="1200" b="1" i="0" u="none" strike="noStrike">
                          <a:solidFill>
                            <a:srgbClr val="FFFFFF"/>
                          </a:solidFill>
                          <a:effectLst/>
                          <a:latin typeface="Calibri" panose="020F0502020204030204" pitchFamily="34" charset="0"/>
                        </a:rPr>
                        <a:t>Institution</a:t>
                      </a:r>
                    </a:p>
                  </a:txBody>
                  <a:tcPr marL="10586" marR="10586" marT="1058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b"/>
                      <a:r>
                        <a:rPr lang="en-US" sz="1200" b="1" i="0" u="none" strike="noStrike">
                          <a:solidFill>
                            <a:srgbClr val="FFFFFF"/>
                          </a:solidFill>
                          <a:effectLst/>
                          <a:latin typeface="Calibri" panose="020F0502020204030204" pitchFamily="34" charset="0"/>
                        </a:rPr>
                        <a:t>1st Course</a:t>
                      </a:r>
                    </a:p>
                  </a:txBody>
                  <a:tcPr marL="10586" marR="10586" marT="1058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extLst>
                  <a:ext uri="{0D108BD9-81ED-4DB2-BD59-A6C34878D82A}">
                    <a16:rowId xmlns:a16="http://schemas.microsoft.com/office/drawing/2014/main" val="1885413599"/>
                  </a:ext>
                </a:extLst>
              </a:tr>
              <a:tr h="198840">
                <a:tc>
                  <a:txBody>
                    <a:bodyPr/>
                    <a:lstStyle/>
                    <a:p>
                      <a:pPr algn="l" fontAlgn="b"/>
                      <a:r>
                        <a:rPr lang="en-US" sz="1200" b="0" i="0" u="none" strike="noStrike">
                          <a:solidFill>
                            <a:srgbClr val="000000"/>
                          </a:solidFill>
                          <a:effectLst/>
                          <a:latin typeface="Calibri" panose="020F0502020204030204" pitchFamily="34" charset="0"/>
                        </a:rPr>
                        <a:t>Soma Mukhopadhyay</a:t>
                      </a:r>
                    </a:p>
                  </a:txBody>
                  <a:tcPr marL="10586" marR="10586" marT="1058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200" b="0" i="0" u="none" strike="noStrike">
                          <a:solidFill>
                            <a:srgbClr val="000000"/>
                          </a:solidFill>
                          <a:effectLst/>
                          <a:latin typeface="Calibri" panose="020F0502020204030204" pitchFamily="34" charset="0"/>
                        </a:rPr>
                        <a:t>Augusta University</a:t>
                      </a:r>
                    </a:p>
                  </a:txBody>
                  <a:tcPr marL="10586" marR="10586" marT="1058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200" b="0" i="0" u="none" strike="noStrike">
                          <a:solidFill>
                            <a:srgbClr val="000000"/>
                          </a:solidFill>
                          <a:effectLst/>
                          <a:latin typeface="Calibri" panose="020F0502020204030204" pitchFamily="34" charset="0"/>
                        </a:rPr>
                        <a:t>BIOL 1101</a:t>
                      </a:r>
                    </a:p>
                  </a:txBody>
                  <a:tcPr marL="10586" marR="10586" marT="1058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998108426"/>
                  </a:ext>
                </a:extLst>
              </a:tr>
              <a:tr h="198840">
                <a:tc>
                  <a:txBody>
                    <a:bodyPr/>
                    <a:lstStyle/>
                    <a:p>
                      <a:pPr algn="l" fontAlgn="b"/>
                      <a:r>
                        <a:rPr lang="en-US" sz="1200" b="0" i="0" u="none" strike="noStrike">
                          <a:solidFill>
                            <a:srgbClr val="000000"/>
                          </a:solidFill>
                          <a:effectLst/>
                          <a:latin typeface="Calibri" panose="020F0502020204030204" pitchFamily="34" charset="0"/>
                        </a:rPr>
                        <a:t>Julie Lester</a:t>
                      </a:r>
                    </a:p>
                  </a:txBody>
                  <a:tcPr marL="10586" marR="10586" marT="1058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Calibri" panose="020F0502020204030204" pitchFamily="34" charset="0"/>
                        </a:rPr>
                        <a:t>Valdosta State University</a:t>
                      </a:r>
                    </a:p>
                  </a:txBody>
                  <a:tcPr marL="10586" marR="10586" marT="1058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l" fontAlgn="b"/>
                      <a:r>
                        <a:rPr lang="en-US" sz="1200" b="0" i="0" u="none" strike="noStrike" dirty="0">
                          <a:solidFill>
                            <a:srgbClr val="000000"/>
                          </a:solidFill>
                          <a:effectLst/>
                          <a:latin typeface="Calibri" panose="020F0502020204030204" pitchFamily="34" charset="0"/>
                        </a:rPr>
                        <a:t>POLS 3200</a:t>
                      </a:r>
                    </a:p>
                  </a:txBody>
                  <a:tcPr marL="10586" marR="10586" marT="1058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4105598498"/>
                  </a:ext>
                </a:extLst>
              </a:tr>
              <a:tr h="359825">
                <a:tc>
                  <a:txBody>
                    <a:bodyPr/>
                    <a:lstStyle/>
                    <a:p>
                      <a:pPr algn="l" fontAlgn="b"/>
                      <a:r>
                        <a:rPr lang="en-US" sz="1200" b="0" i="0" u="none" strike="noStrike" dirty="0">
                          <a:solidFill>
                            <a:srgbClr val="000000"/>
                          </a:solidFill>
                          <a:effectLst/>
                          <a:latin typeface="Calibri" panose="020F0502020204030204" pitchFamily="34" charset="0"/>
                        </a:rPr>
                        <a:t>Rauf Tailony</a:t>
                      </a:r>
                    </a:p>
                  </a:txBody>
                  <a:tcPr marL="10586" marR="10586" marT="1058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200" b="0" i="0" u="none" strike="noStrike">
                          <a:solidFill>
                            <a:srgbClr val="000000"/>
                          </a:solidFill>
                          <a:effectLst/>
                          <a:latin typeface="Calibri" panose="020F0502020204030204" pitchFamily="34" charset="0"/>
                        </a:rPr>
                        <a:t>South Georgia State College</a:t>
                      </a:r>
                    </a:p>
                  </a:txBody>
                  <a:tcPr marL="10586" marR="10586" marT="1058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200" b="0" i="0" u="none" strike="noStrike">
                          <a:solidFill>
                            <a:srgbClr val="000000"/>
                          </a:solidFill>
                          <a:effectLst/>
                          <a:latin typeface="Calibri" panose="020F0502020204030204" pitchFamily="34" charset="0"/>
                        </a:rPr>
                        <a:t>ENGR 2500</a:t>
                      </a:r>
                    </a:p>
                  </a:txBody>
                  <a:tcPr marL="10586" marR="10586" marT="1058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932860047"/>
                  </a:ext>
                </a:extLst>
              </a:tr>
              <a:tr h="198840">
                <a:tc>
                  <a:txBody>
                    <a:bodyPr/>
                    <a:lstStyle/>
                    <a:p>
                      <a:pPr algn="l" fontAlgn="b"/>
                      <a:r>
                        <a:rPr lang="en-US" sz="1200" b="0" i="0" u="none" strike="noStrike">
                          <a:solidFill>
                            <a:srgbClr val="000000"/>
                          </a:solidFill>
                          <a:effectLst/>
                          <a:latin typeface="Calibri" panose="020F0502020204030204" pitchFamily="34" charset="0"/>
                        </a:rPr>
                        <a:t>Mara Mooney</a:t>
                      </a:r>
                    </a:p>
                  </a:txBody>
                  <a:tcPr marL="10586" marR="10586" marT="1058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Calibri" panose="020F0502020204030204" pitchFamily="34" charset="0"/>
                        </a:rPr>
                        <a:t>Clayton State University</a:t>
                      </a:r>
                    </a:p>
                  </a:txBody>
                  <a:tcPr marL="10586" marR="10586" marT="1058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Calibri" panose="020F0502020204030204" pitchFamily="34" charset="0"/>
                        </a:rPr>
                        <a:t>LGST 4910</a:t>
                      </a:r>
                    </a:p>
                  </a:txBody>
                  <a:tcPr marL="10586" marR="10586" marT="1058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2085928370"/>
                  </a:ext>
                </a:extLst>
              </a:tr>
              <a:tr h="359825">
                <a:tc>
                  <a:txBody>
                    <a:bodyPr/>
                    <a:lstStyle/>
                    <a:p>
                      <a:pPr algn="l" fontAlgn="b"/>
                      <a:r>
                        <a:rPr lang="en-US" sz="1200" b="0" i="0" u="none" strike="noStrike">
                          <a:solidFill>
                            <a:srgbClr val="000000"/>
                          </a:solidFill>
                          <a:effectLst/>
                          <a:latin typeface="Calibri" panose="020F0502020204030204" pitchFamily="34" charset="0"/>
                        </a:rPr>
                        <a:t>Yong Shi</a:t>
                      </a:r>
                    </a:p>
                  </a:txBody>
                  <a:tcPr marL="10586" marR="10586" marT="1058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200" b="0" i="0" u="none" strike="noStrike">
                          <a:solidFill>
                            <a:srgbClr val="000000"/>
                          </a:solidFill>
                          <a:effectLst/>
                          <a:latin typeface="Calibri" panose="020F0502020204030204" pitchFamily="34" charset="0"/>
                        </a:rPr>
                        <a:t>Kennesaw State University</a:t>
                      </a:r>
                    </a:p>
                  </a:txBody>
                  <a:tcPr marL="10586" marR="10586" marT="1058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200" b="0" i="0" u="none" strike="noStrike">
                          <a:solidFill>
                            <a:srgbClr val="000000"/>
                          </a:solidFill>
                          <a:effectLst/>
                          <a:latin typeface="Calibri" panose="020F0502020204030204" pitchFamily="34" charset="0"/>
                        </a:rPr>
                        <a:t>CS 4524</a:t>
                      </a:r>
                    </a:p>
                  </a:txBody>
                  <a:tcPr marL="10586" marR="10586" marT="1058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379290960"/>
                  </a:ext>
                </a:extLst>
              </a:tr>
              <a:tr h="359825">
                <a:tc>
                  <a:txBody>
                    <a:bodyPr/>
                    <a:lstStyle/>
                    <a:p>
                      <a:pPr algn="l" fontAlgn="b"/>
                      <a:r>
                        <a:rPr lang="en-US" sz="1200" b="0" i="0" u="none" strike="noStrike">
                          <a:solidFill>
                            <a:srgbClr val="000000"/>
                          </a:solidFill>
                          <a:effectLst/>
                          <a:latin typeface="Calibri" panose="020F0502020204030204" pitchFamily="34" charset="0"/>
                        </a:rPr>
                        <a:t>Alexander Claussen</a:t>
                      </a:r>
                    </a:p>
                  </a:txBody>
                  <a:tcPr marL="10586" marR="10586" marT="1058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Calibri" panose="020F0502020204030204" pitchFamily="34" charset="0"/>
                        </a:rPr>
                        <a:t>University of West Georgia</a:t>
                      </a:r>
                    </a:p>
                  </a:txBody>
                  <a:tcPr marL="10586" marR="10586" marT="1058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Calibri" panose="020F0502020204030204" pitchFamily="34" charset="0"/>
                        </a:rPr>
                        <a:t>GRMN 1002</a:t>
                      </a:r>
                    </a:p>
                  </a:txBody>
                  <a:tcPr marL="10586" marR="10586" marT="1058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3147215594"/>
                  </a:ext>
                </a:extLst>
              </a:tr>
              <a:tr h="359825">
                <a:tc>
                  <a:txBody>
                    <a:bodyPr/>
                    <a:lstStyle/>
                    <a:p>
                      <a:pPr algn="l" fontAlgn="b"/>
                      <a:r>
                        <a:rPr lang="en-US" sz="1200" b="0" i="0" u="none" strike="noStrike" dirty="0">
                          <a:solidFill>
                            <a:srgbClr val="000000"/>
                          </a:solidFill>
                          <a:effectLst/>
                          <a:latin typeface="Calibri" panose="020F0502020204030204" pitchFamily="34" charset="0"/>
                        </a:rPr>
                        <a:t>Robert Randolph</a:t>
                      </a:r>
                    </a:p>
                  </a:txBody>
                  <a:tcPr marL="10586" marR="10586" marT="1058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200" b="0" i="0" u="none" strike="noStrike">
                          <a:solidFill>
                            <a:srgbClr val="000000"/>
                          </a:solidFill>
                          <a:effectLst/>
                          <a:latin typeface="Calibri" panose="020F0502020204030204" pitchFamily="34" charset="0"/>
                        </a:rPr>
                        <a:t>Kennesaw State University</a:t>
                      </a:r>
                    </a:p>
                  </a:txBody>
                  <a:tcPr marL="10586" marR="10586" marT="1058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200" b="0" i="0" u="none" strike="noStrike">
                          <a:solidFill>
                            <a:srgbClr val="000000"/>
                          </a:solidFill>
                          <a:effectLst/>
                          <a:latin typeface="Calibri" panose="020F0502020204030204" pitchFamily="34" charset="0"/>
                        </a:rPr>
                        <a:t>MGT 7999</a:t>
                      </a:r>
                    </a:p>
                  </a:txBody>
                  <a:tcPr marL="10586" marR="10586" marT="1058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576274348"/>
                  </a:ext>
                </a:extLst>
              </a:tr>
              <a:tr h="359825">
                <a:tc>
                  <a:txBody>
                    <a:bodyPr/>
                    <a:lstStyle/>
                    <a:p>
                      <a:pPr algn="l" fontAlgn="b"/>
                      <a:r>
                        <a:rPr lang="en-US" sz="1200" b="0" i="0" u="none" strike="noStrike">
                          <a:solidFill>
                            <a:srgbClr val="000000"/>
                          </a:solidFill>
                          <a:effectLst/>
                          <a:latin typeface="Calibri" panose="020F0502020204030204" pitchFamily="34" charset="0"/>
                        </a:rPr>
                        <a:t>Zhigang Li</a:t>
                      </a:r>
                    </a:p>
                  </a:txBody>
                  <a:tcPr marL="10586" marR="10586" marT="1058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Calibri" panose="020F0502020204030204" pitchFamily="34" charset="0"/>
                        </a:rPr>
                        <a:t>Kennesaw State University</a:t>
                      </a:r>
                    </a:p>
                  </a:txBody>
                  <a:tcPr marL="10586" marR="10586" marT="1058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Calibri" panose="020F0502020204030204" pitchFamily="34" charset="0"/>
                        </a:rPr>
                        <a:t>IT 1114</a:t>
                      </a:r>
                    </a:p>
                  </a:txBody>
                  <a:tcPr marL="10586" marR="10586" marT="1058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3066956115"/>
                  </a:ext>
                </a:extLst>
              </a:tr>
              <a:tr h="359898">
                <a:tc>
                  <a:txBody>
                    <a:bodyPr/>
                    <a:lstStyle/>
                    <a:p>
                      <a:pPr algn="l" fontAlgn="b"/>
                      <a:r>
                        <a:rPr lang="en-US" sz="1200" b="0" i="0" u="none" strike="noStrike">
                          <a:solidFill>
                            <a:srgbClr val="000000"/>
                          </a:solidFill>
                          <a:effectLst/>
                          <a:latin typeface="Calibri" panose="020F0502020204030204" pitchFamily="34" charset="0"/>
                        </a:rPr>
                        <a:t>Christine Mutiti</a:t>
                      </a:r>
                    </a:p>
                  </a:txBody>
                  <a:tcPr marL="10586" marR="10586" marT="1058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200" b="0" i="0" u="none" strike="noStrike">
                          <a:solidFill>
                            <a:srgbClr val="000000"/>
                          </a:solidFill>
                          <a:effectLst/>
                          <a:latin typeface="Calibri" panose="020F0502020204030204" pitchFamily="34" charset="0"/>
                        </a:rPr>
                        <a:t>Georgia College &amp; State University</a:t>
                      </a:r>
                    </a:p>
                  </a:txBody>
                  <a:tcPr marL="10586" marR="10586" marT="1058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200" b="0" i="0" u="none" strike="noStrike">
                          <a:solidFill>
                            <a:srgbClr val="000000"/>
                          </a:solidFill>
                          <a:effectLst/>
                          <a:latin typeface="Calibri" panose="020F0502020204030204" pitchFamily="34" charset="0"/>
                        </a:rPr>
                        <a:t>ENSC 1000</a:t>
                      </a:r>
                    </a:p>
                  </a:txBody>
                  <a:tcPr marL="10586" marR="10586" marT="1058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907819769"/>
                  </a:ext>
                </a:extLst>
              </a:tr>
              <a:tr h="359825">
                <a:tc>
                  <a:txBody>
                    <a:bodyPr/>
                    <a:lstStyle/>
                    <a:p>
                      <a:pPr algn="l" fontAlgn="b"/>
                      <a:r>
                        <a:rPr lang="en-US" sz="1200" b="0" i="0" u="none" strike="noStrike">
                          <a:solidFill>
                            <a:srgbClr val="000000"/>
                          </a:solidFill>
                          <a:effectLst/>
                          <a:latin typeface="Calibri" panose="020F0502020204030204" pitchFamily="34" charset="0"/>
                        </a:rPr>
                        <a:t>Shirley Tian</a:t>
                      </a:r>
                    </a:p>
                  </a:txBody>
                  <a:tcPr marL="10586" marR="10586" marT="1058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Calibri" panose="020F0502020204030204" pitchFamily="34" charset="0"/>
                        </a:rPr>
                        <a:t>Kennesaw State University</a:t>
                      </a:r>
                    </a:p>
                  </a:txBody>
                  <a:tcPr marL="10586" marR="10586" marT="1058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Calibri" panose="020F0502020204030204" pitchFamily="34" charset="0"/>
                        </a:rPr>
                        <a:t>IT 6203</a:t>
                      </a:r>
                    </a:p>
                  </a:txBody>
                  <a:tcPr marL="10586" marR="10586" marT="1058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3314307955"/>
                  </a:ext>
                </a:extLst>
              </a:tr>
              <a:tr h="359825">
                <a:tc>
                  <a:txBody>
                    <a:bodyPr/>
                    <a:lstStyle/>
                    <a:p>
                      <a:pPr algn="l" fontAlgn="b"/>
                      <a:r>
                        <a:rPr lang="en-US" sz="1200" b="0" i="0" u="none" strike="noStrike">
                          <a:solidFill>
                            <a:srgbClr val="000000"/>
                          </a:solidFill>
                          <a:effectLst/>
                          <a:latin typeface="Calibri" panose="020F0502020204030204" pitchFamily="34" charset="0"/>
                        </a:rPr>
                        <a:t>Heidi Eisenreich</a:t>
                      </a:r>
                    </a:p>
                  </a:txBody>
                  <a:tcPr marL="10586" marR="10586" marT="1058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200" b="0" i="0" u="none" strike="noStrike">
                          <a:solidFill>
                            <a:srgbClr val="000000"/>
                          </a:solidFill>
                          <a:effectLst/>
                          <a:latin typeface="Calibri" panose="020F0502020204030204" pitchFamily="34" charset="0"/>
                        </a:rPr>
                        <a:t>Georgia Southern University</a:t>
                      </a:r>
                    </a:p>
                  </a:txBody>
                  <a:tcPr marL="10586" marR="10586" marT="1058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200" b="0" i="0" u="none" strike="noStrike">
                          <a:solidFill>
                            <a:srgbClr val="000000"/>
                          </a:solidFill>
                          <a:effectLst/>
                          <a:latin typeface="Calibri" panose="020F0502020204030204" pitchFamily="34" charset="0"/>
                        </a:rPr>
                        <a:t>VIP 3000</a:t>
                      </a:r>
                    </a:p>
                  </a:txBody>
                  <a:tcPr marL="10586" marR="10586" marT="1058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4018276003"/>
                  </a:ext>
                </a:extLst>
              </a:tr>
              <a:tr h="198840">
                <a:tc>
                  <a:txBody>
                    <a:bodyPr/>
                    <a:lstStyle/>
                    <a:p>
                      <a:pPr algn="l" fontAlgn="b"/>
                      <a:r>
                        <a:rPr lang="en-US" sz="1200" b="0" i="0" u="none" strike="noStrike">
                          <a:solidFill>
                            <a:srgbClr val="000000"/>
                          </a:solidFill>
                          <a:effectLst/>
                          <a:latin typeface="Calibri" panose="020F0502020204030204" pitchFamily="34" charset="0"/>
                        </a:rPr>
                        <a:t>Antara Dutta</a:t>
                      </a:r>
                    </a:p>
                  </a:txBody>
                  <a:tcPr marL="10586" marR="10586" marT="1058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Calibri" panose="020F0502020204030204" pitchFamily="34" charset="0"/>
                        </a:rPr>
                        <a:t>Georgia State University</a:t>
                      </a:r>
                    </a:p>
                  </a:txBody>
                  <a:tcPr marL="10586" marR="10586" marT="1058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Calibri" panose="020F0502020204030204" pitchFamily="34" charset="0"/>
                        </a:rPr>
                        <a:t>CHEM 1151</a:t>
                      </a:r>
                    </a:p>
                  </a:txBody>
                  <a:tcPr marL="10586" marR="10586" marT="1058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3767831599"/>
                  </a:ext>
                </a:extLst>
              </a:tr>
              <a:tr h="198840">
                <a:tc>
                  <a:txBody>
                    <a:bodyPr/>
                    <a:lstStyle/>
                    <a:p>
                      <a:pPr algn="l" fontAlgn="b"/>
                      <a:r>
                        <a:rPr lang="en-US" sz="1200" b="0" i="0" u="none" strike="noStrike">
                          <a:solidFill>
                            <a:srgbClr val="000000"/>
                          </a:solidFill>
                          <a:effectLst/>
                          <a:latin typeface="Calibri" panose="020F0502020204030204" pitchFamily="34" charset="0"/>
                        </a:rPr>
                        <a:t>Todd Lindley</a:t>
                      </a:r>
                    </a:p>
                  </a:txBody>
                  <a:tcPr marL="10586" marR="10586" marT="1058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200" b="0" i="0" u="none" strike="noStrike">
                          <a:solidFill>
                            <a:srgbClr val="000000"/>
                          </a:solidFill>
                          <a:effectLst/>
                          <a:latin typeface="Calibri" panose="020F0502020204030204" pitchFamily="34" charset="0"/>
                        </a:rPr>
                        <a:t>Georgia Gwinnett College</a:t>
                      </a:r>
                    </a:p>
                  </a:txBody>
                  <a:tcPr marL="10586" marR="10586" marT="1058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200" b="0" i="0" u="none" strike="noStrike">
                          <a:solidFill>
                            <a:srgbClr val="000000"/>
                          </a:solidFill>
                          <a:effectLst/>
                          <a:latin typeface="Calibri" panose="020F0502020204030204" pitchFamily="34" charset="0"/>
                        </a:rPr>
                        <a:t>GEOG 1101</a:t>
                      </a:r>
                    </a:p>
                  </a:txBody>
                  <a:tcPr marL="10586" marR="10586" marT="1058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956812234"/>
                  </a:ext>
                </a:extLst>
              </a:tr>
              <a:tr h="359898">
                <a:tc>
                  <a:txBody>
                    <a:bodyPr/>
                    <a:lstStyle/>
                    <a:p>
                      <a:pPr algn="l" fontAlgn="b"/>
                      <a:r>
                        <a:rPr lang="en-US" sz="1200" b="0" i="0" u="none" strike="noStrike">
                          <a:solidFill>
                            <a:srgbClr val="000000"/>
                          </a:solidFill>
                          <a:effectLst/>
                          <a:latin typeface="Calibri" panose="020F0502020204030204" pitchFamily="34" charset="0"/>
                        </a:rPr>
                        <a:t>April Abbott</a:t>
                      </a:r>
                    </a:p>
                  </a:txBody>
                  <a:tcPr marL="10586" marR="10586" marT="1058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Calibri" panose="020F0502020204030204" pitchFamily="34" charset="0"/>
                        </a:rPr>
                        <a:t>Abraham Baldwin Agricultural College</a:t>
                      </a:r>
                    </a:p>
                  </a:txBody>
                  <a:tcPr marL="10586" marR="10586" marT="1058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Calibri" panose="020F0502020204030204" pitchFamily="34" charset="0"/>
                        </a:rPr>
                        <a:t>MATH 1111</a:t>
                      </a:r>
                    </a:p>
                  </a:txBody>
                  <a:tcPr marL="10586" marR="10586" marT="1058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1526337733"/>
                  </a:ext>
                </a:extLst>
              </a:tr>
              <a:tr h="198840">
                <a:tc>
                  <a:txBody>
                    <a:bodyPr/>
                    <a:lstStyle/>
                    <a:p>
                      <a:pPr algn="l" fontAlgn="b"/>
                      <a:r>
                        <a:rPr lang="en-US" sz="1200" b="0" i="0" u="none" strike="noStrike">
                          <a:solidFill>
                            <a:srgbClr val="000000"/>
                          </a:solidFill>
                          <a:effectLst/>
                          <a:latin typeface="Calibri" panose="020F0502020204030204" pitchFamily="34" charset="0"/>
                        </a:rPr>
                        <a:t>Binh Tran</a:t>
                      </a:r>
                    </a:p>
                  </a:txBody>
                  <a:tcPr marL="10586" marR="10586" marT="1058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200" b="0" i="0" u="none" strike="noStrike">
                          <a:solidFill>
                            <a:srgbClr val="000000"/>
                          </a:solidFill>
                          <a:effectLst/>
                          <a:latin typeface="Calibri" panose="020F0502020204030204" pitchFamily="34" charset="0"/>
                        </a:rPr>
                        <a:t>Georgia Gwinnett College</a:t>
                      </a:r>
                    </a:p>
                  </a:txBody>
                  <a:tcPr marL="10586" marR="10586" marT="1058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200" b="0" i="0" u="none" strike="noStrike">
                          <a:solidFill>
                            <a:srgbClr val="000000"/>
                          </a:solidFill>
                          <a:effectLst/>
                          <a:latin typeface="Calibri" panose="020F0502020204030204" pitchFamily="34" charset="0"/>
                        </a:rPr>
                        <a:t>ITEC 3300</a:t>
                      </a:r>
                    </a:p>
                  </a:txBody>
                  <a:tcPr marL="10586" marR="10586" marT="1058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304118766"/>
                  </a:ext>
                </a:extLst>
              </a:tr>
              <a:tr h="359825">
                <a:tc>
                  <a:txBody>
                    <a:bodyPr/>
                    <a:lstStyle/>
                    <a:p>
                      <a:pPr algn="l" fontAlgn="b"/>
                      <a:r>
                        <a:rPr lang="en-US" sz="1200" b="0" i="0" u="none" strike="noStrike">
                          <a:solidFill>
                            <a:srgbClr val="000000"/>
                          </a:solidFill>
                          <a:effectLst/>
                          <a:latin typeface="Calibri" panose="020F0502020204030204" pitchFamily="34" charset="0"/>
                        </a:rPr>
                        <a:t>Kun Suo</a:t>
                      </a:r>
                    </a:p>
                  </a:txBody>
                  <a:tcPr marL="10586" marR="10586" marT="1058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l" fontAlgn="b"/>
                      <a:r>
                        <a:rPr lang="en-US" sz="1200" b="0" i="0" u="none" strike="noStrike">
                          <a:solidFill>
                            <a:srgbClr val="000000"/>
                          </a:solidFill>
                          <a:effectLst/>
                          <a:latin typeface="Calibri" panose="020F0502020204030204" pitchFamily="34" charset="0"/>
                        </a:rPr>
                        <a:t>Kennesaw State University</a:t>
                      </a:r>
                    </a:p>
                  </a:txBody>
                  <a:tcPr marL="10586" marR="10586" marT="1058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l" fontAlgn="b"/>
                      <a:r>
                        <a:rPr lang="en-US" sz="1200" b="0" i="0" u="none" strike="noStrike" dirty="0">
                          <a:solidFill>
                            <a:srgbClr val="000000"/>
                          </a:solidFill>
                          <a:effectLst/>
                          <a:latin typeface="Calibri" panose="020F0502020204030204" pitchFamily="34" charset="0"/>
                        </a:rPr>
                        <a:t>CS 4504</a:t>
                      </a:r>
                    </a:p>
                  </a:txBody>
                  <a:tcPr marL="10586" marR="10586" marT="10586"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2662138812"/>
                  </a:ext>
                </a:extLst>
              </a:tr>
            </a:tbl>
          </a:graphicData>
        </a:graphic>
      </p:graphicFrame>
    </p:spTree>
    <p:extLst>
      <p:ext uri="{BB962C8B-B14F-4D97-AF65-F5344CB8AC3E}">
        <p14:creationId xmlns:p14="http://schemas.microsoft.com/office/powerpoint/2010/main" val="571222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CBAFAE49-CA84-0531-80DC-40FE12529E1B}"/>
              </a:ext>
            </a:extLst>
          </p:cNvPr>
          <p:cNvSpPr>
            <a:spLocks noGrp="1"/>
          </p:cNvSpPr>
          <p:nvPr>
            <p:ph type="title"/>
          </p:nvPr>
        </p:nvSpPr>
        <p:spPr>
          <a:xfrm>
            <a:off x="1008184" y="174032"/>
            <a:ext cx="10175631" cy="1111843"/>
          </a:xfrm>
        </p:spPr>
        <p:txBody>
          <a:bodyPr vert="horz" lIns="91440" tIns="45720" rIns="91440" bIns="45720" rtlCol="0" anchor="ctr">
            <a:normAutofit/>
          </a:bodyPr>
          <a:lstStyle/>
          <a:p>
            <a:pPr algn="ctr"/>
            <a:r>
              <a:rPr lang="en-US" sz="4000" b="1" kern="1200">
                <a:solidFill>
                  <a:schemeClr val="tx1"/>
                </a:solidFill>
                <a:effectLst>
                  <a:outerShdw blurRad="38100" dist="38100" dir="2700000" algn="tl">
                    <a:srgbClr val="000000">
                      <a:alpha val="43137"/>
                    </a:srgbClr>
                  </a:outerShdw>
                </a:effectLst>
                <a:latin typeface="+mj-lt"/>
                <a:ea typeface="+mj-ea"/>
                <a:cs typeface="+mj-cs"/>
              </a:rPr>
              <a:t>Transformation Grants</a:t>
            </a:r>
          </a:p>
        </p:txBody>
      </p:sp>
      <p:sp>
        <p:nvSpPr>
          <p:cNvPr id="8" name="TextBox 7">
            <a:extLst>
              <a:ext uri="{FF2B5EF4-FFF2-40B4-BE49-F238E27FC236}">
                <a16:creationId xmlns:a16="http://schemas.microsoft.com/office/drawing/2014/main" id="{EE4D0138-1C0B-DCB2-CF54-EE6430DAF247}"/>
              </a:ext>
            </a:extLst>
          </p:cNvPr>
          <p:cNvSpPr txBox="1"/>
          <p:nvPr/>
        </p:nvSpPr>
        <p:spPr>
          <a:xfrm>
            <a:off x="1008184" y="1459907"/>
            <a:ext cx="10175630" cy="767904"/>
          </a:xfrm>
          <a:prstGeom prst="rect">
            <a:avLst/>
          </a:prstGeom>
        </p:spPr>
        <p:txBody>
          <a:bodyPr vert="horz" lIns="91440" tIns="45720" rIns="91440" bIns="45720" rtlCol="0" anchor="ctr">
            <a:normAutofit/>
          </a:bodyPr>
          <a:lstStyle/>
          <a:p>
            <a:pPr marL="800100" indent="-228600" algn="ctr">
              <a:lnSpc>
                <a:spcPct val="90000"/>
              </a:lnSpc>
              <a:spcAft>
                <a:spcPts val="600"/>
              </a:spcAft>
              <a:buFont typeface="Arial" panose="020B0604020202020204" pitchFamily="34" charset="0"/>
              <a:buChar char="•"/>
            </a:pPr>
            <a:r>
              <a:rPr lang="en-US" sz="1900">
                <a:effectLst>
                  <a:outerShdw blurRad="38100" dist="38100" dir="2700000" algn="tl">
                    <a:srgbClr val="000000">
                      <a:alpha val="43137"/>
                    </a:srgbClr>
                  </a:outerShdw>
                </a:effectLst>
              </a:rPr>
              <a:t>Introduce project team members.</a:t>
            </a:r>
          </a:p>
          <a:p>
            <a:pPr marL="800100" indent="-228600" algn="ctr">
              <a:lnSpc>
                <a:spcPct val="90000"/>
              </a:lnSpc>
              <a:spcAft>
                <a:spcPts val="600"/>
              </a:spcAft>
              <a:buFont typeface="Arial" panose="020B0604020202020204" pitchFamily="34" charset="0"/>
              <a:buChar char="•"/>
            </a:pPr>
            <a:r>
              <a:rPr lang="en-US" sz="1900">
                <a:effectLst>
                  <a:outerShdw blurRad="38100" dist="38100" dir="2700000" algn="tl">
                    <a:srgbClr val="000000">
                      <a:alpha val="43137"/>
                    </a:srgbClr>
                  </a:outerShdw>
                </a:effectLst>
              </a:rPr>
              <a:t>Briefly describe your Transformation project.</a:t>
            </a:r>
          </a:p>
          <a:p>
            <a:pPr marL="285750" indent="-228600" algn="ctr">
              <a:lnSpc>
                <a:spcPct val="90000"/>
              </a:lnSpc>
              <a:spcAft>
                <a:spcPts val="600"/>
              </a:spcAft>
              <a:buFont typeface="Arial" panose="020B0604020202020204" pitchFamily="34" charset="0"/>
              <a:buChar char="•"/>
            </a:pPr>
            <a:endParaRPr lang="en-US" sz="1900">
              <a:effectLst>
                <a:outerShdw blurRad="38100" dist="38100" dir="2700000" algn="tl">
                  <a:srgbClr val="000000">
                    <a:alpha val="43137"/>
                  </a:srgbClr>
                </a:outerShdw>
              </a:effectLst>
            </a:endParaRPr>
          </a:p>
          <a:p>
            <a:pPr indent="-228600" algn="ctr">
              <a:lnSpc>
                <a:spcPct val="90000"/>
              </a:lnSpc>
              <a:spcAft>
                <a:spcPts val="600"/>
              </a:spcAft>
              <a:buFont typeface="Arial" panose="020B0604020202020204" pitchFamily="34" charset="0"/>
              <a:buChar char="•"/>
            </a:pPr>
            <a:endParaRPr lang="en-US" sz="1900" b="1">
              <a:effectLst>
                <a:outerShdw blurRad="38100" dist="38100" dir="2700000" algn="tl">
                  <a:srgbClr val="000000">
                    <a:alpha val="43137"/>
                  </a:srgbClr>
                </a:outerShdw>
              </a:effectLst>
            </a:endParaRPr>
          </a:p>
        </p:txBody>
      </p:sp>
      <p:graphicFrame>
        <p:nvGraphicFramePr>
          <p:cNvPr id="3" name="Table 2">
            <a:extLst>
              <a:ext uri="{FF2B5EF4-FFF2-40B4-BE49-F238E27FC236}">
                <a16:creationId xmlns:a16="http://schemas.microsoft.com/office/drawing/2014/main" id="{66B424A9-585D-9448-4B66-74A0E5469545}"/>
              </a:ext>
            </a:extLst>
          </p:cNvPr>
          <p:cNvGraphicFramePr>
            <a:graphicFrameLocks noGrp="1"/>
          </p:cNvGraphicFramePr>
          <p:nvPr>
            <p:extLst>
              <p:ext uri="{D42A27DB-BD31-4B8C-83A1-F6EECF244321}">
                <p14:modId xmlns:p14="http://schemas.microsoft.com/office/powerpoint/2010/main" val="1301847577"/>
              </p:ext>
            </p:extLst>
          </p:nvPr>
        </p:nvGraphicFramePr>
        <p:xfrm>
          <a:off x="2772796" y="1958503"/>
          <a:ext cx="7318029" cy="4506622"/>
        </p:xfrm>
        <a:graphic>
          <a:graphicData uri="http://schemas.openxmlformats.org/drawingml/2006/table">
            <a:tbl>
              <a:tblPr firstRow="1"/>
              <a:tblGrid>
                <a:gridCol w="2326472">
                  <a:extLst>
                    <a:ext uri="{9D8B030D-6E8A-4147-A177-3AD203B41FA5}">
                      <a16:colId xmlns:a16="http://schemas.microsoft.com/office/drawing/2014/main" val="1557929766"/>
                    </a:ext>
                  </a:extLst>
                </a:gridCol>
                <a:gridCol w="2326472">
                  <a:extLst>
                    <a:ext uri="{9D8B030D-6E8A-4147-A177-3AD203B41FA5}">
                      <a16:colId xmlns:a16="http://schemas.microsoft.com/office/drawing/2014/main" val="2569735693"/>
                    </a:ext>
                  </a:extLst>
                </a:gridCol>
                <a:gridCol w="2665085">
                  <a:extLst>
                    <a:ext uri="{9D8B030D-6E8A-4147-A177-3AD203B41FA5}">
                      <a16:colId xmlns:a16="http://schemas.microsoft.com/office/drawing/2014/main" val="133910142"/>
                    </a:ext>
                  </a:extLst>
                </a:gridCol>
              </a:tblGrid>
              <a:tr h="239151">
                <a:tc>
                  <a:txBody>
                    <a:bodyPr/>
                    <a:lstStyle/>
                    <a:p>
                      <a:pPr algn="l" fontAlgn="b"/>
                      <a:r>
                        <a:rPr lang="en-US" sz="1400" b="1" i="0" u="none" strike="noStrike">
                          <a:solidFill>
                            <a:srgbClr val="FFFFFF"/>
                          </a:solidFill>
                          <a:effectLst/>
                          <a:latin typeface="Calibri" panose="020F0502020204030204" pitchFamily="34" charset="0"/>
                        </a:rPr>
                        <a:t>Project Lead</a:t>
                      </a:r>
                    </a:p>
                  </a:txBody>
                  <a:tcPr marL="11958" marR="11958" marT="1195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b"/>
                      <a:r>
                        <a:rPr lang="en-US" sz="1400" b="1" i="0" u="none" strike="noStrike">
                          <a:solidFill>
                            <a:srgbClr val="FFFFFF"/>
                          </a:solidFill>
                          <a:effectLst/>
                          <a:latin typeface="Calibri" panose="020F0502020204030204" pitchFamily="34" charset="0"/>
                        </a:rPr>
                        <a:t>Institution</a:t>
                      </a:r>
                    </a:p>
                  </a:txBody>
                  <a:tcPr marL="11958" marR="11958" marT="1195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l" fontAlgn="b"/>
                      <a:r>
                        <a:rPr lang="en-US" sz="1400" b="1" i="0" u="none" strike="noStrike">
                          <a:solidFill>
                            <a:srgbClr val="FFFFFF"/>
                          </a:solidFill>
                          <a:effectLst/>
                          <a:latin typeface="Calibri" panose="020F0502020204030204" pitchFamily="34" charset="0"/>
                        </a:rPr>
                        <a:t>1st Course</a:t>
                      </a:r>
                    </a:p>
                  </a:txBody>
                  <a:tcPr marL="11958" marR="11958" marT="1195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extLst>
                  <a:ext uri="{0D108BD9-81ED-4DB2-BD59-A6C34878D82A}">
                    <a16:rowId xmlns:a16="http://schemas.microsoft.com/office/drawing/2014/main" val="3923687642"/>
                  </a:ext>
                </a:extLst>
              </a:tr>
              <a:tr h="239151">
                <a:tc>
                  <a:txBody>
                    <a:bodyPr/>
                    <a:lstStyle/>
                    <a:p>
                      <a:pPr algn="l" fontAlgn="b"/>
                      <a:r>
                        <a:rPr lang="en-US" sz="1400" b="0" i="0" u="none" strike="noStrike">
                          <a:solidFill>
                            <a:srgbClr val="000000"/>
                          </a:solidFill>
                          <a:effectLst/>
                          <a:latin typeface="Calibri" panose="020F0502020204030204" pitchFamily="34" charset="0"/>
                        </a:rPr>
                        <a:t>Trent Kays</a:t>
                      </a:r>
                    </a:p>
                  </a:txBody>
                  <a:tcPr marL="11958" marR="11958" marT="1195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400" b="0" i="0" u="none" strike="noStrike">
                          <a:solidFill>
                            <a:srgbClr val="000000"/>
                          </a:solidFill>
                          <a:effectLst/>
                          <a:latin typeface="Calibri" panose="020F0502020204030204" pitchFamily="34" charset="0"/>
                        </a:rPr>
                        <a:t>Augusta University</a:t>
                      </a:r>
                    </a:p>
                  </a:txBody>
                  <a:tcPr marL="11958" marR="11958" marT="1195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400" b="0" i="0" u="none" strike="noStrike">
                          <a:solidFill>
                            <a:srgbClr val="000000"/>
                          </a:solidFill>
                          <a:effectLst/>
                          <a:latin typeface="Calibri" panose="020F0502020204030204" pitchFamily="34" charset="0"/>
                        </a:rPr>
                        <a:t>ENGL 3687</a:t>
                      </a:r>
                    </a:p>
                  </a:txBody>
                  <a:tcPr marL="11958" marR="11958" marT="1195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298847708"/>
                  </a:ext>
                </a:extLst>
              </a:tr>
              <a:tr h="239151">
                <a:tc>
                  <a:txBody>
                    <a:bodyPr/>
                    <a:lstStyle/>
                    <a:p>
                      <a:pPr algn="l" fontAlgn="b"/>
                      <a:r>
                        <a:rPr lang="en-US" sz="1400" b="0" i="0" u="none" strike="noStrike" dirty="0">
                          <a:solidFill>
                            <a:srgbClr val="000000"/>
                          </a:solidFill>
                          <a:effectLst/>
                          <a:latin typeface="Calibri" panose="020F0502020204030204" pitchFamily="34" charset="0"/>
                        </a:rPr>
                        <a:t>Sutandra Sarkar</a:t>
                      </a:r>
                    </a:p>
                  </a:txBody>
                  <a:tcPr marL="11958" marR="11958" marT="1195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l" fontAlgn="b"/>
                      <a:r>
                        <a:rPr lang="en-US" sz="1400" b="0" i="0" u="none" strike="noStrike">
                          <a:solidFill>
                            <a:srgbClr val="000000"/>
                          </a:solidFill>
                          <a:effectLst/>
                          <a:latin typeface="Calibri" panose="020F0502020204030204" pitchFamily="34" charset="0"/>
                        </a:rPr>
                        <a:t>Georgia State University</a:t>
                      </a:r>
                    </a:p>
                  </a:txBody>
                  <a:tcPr marL="11958" marR="11958" marT="1195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l" fontAlgn="b"/>
                      <a:r>
                        <a:rPr lang="en-US" sz="1400" b="0" i="0" u="none" strike="noStrike">
                          <a:solidFill>
                            <a:srgbClr val="000000"/>
                          </a:solidFill>
                          <a:effectLst/>
                          <a:latin typeface="Calibri" panose="020F0502020204030204" pitchFamily="34" charset="0"/>
                        </a:rPr>
                        <a:t>MATH 1113</a:t>
                      </a:r>
                    </a:p>
                  </a:txBody>
                  <a:tcPr marL="11958" marR="11958" marT="1195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2070257124"/>
                  </a:ext>
                </a:extLst>
              </a:tr>
              <a:tr h="239151">
                <a:tc>
                  <a:txBody>
                    <a:bodyPr/>
                    <a:lstStyle/>
                    <a:p>
                      <a:pPr algn="l" fontAlgn="b"/>
                      <a:r>
                        <a:rPr lang="en-US" sz="1400" b="0" i="0" u="none" strike="noStrike">
                          <a:solidFill>
                            <a:srgbClr val="000000"/>
                          </a:solidFill>
                          <a:effectLst/>
                          <a:latin typeface="Calibri" panose="020F0502020204030204" pitchFamily="34" charset="0"/>
                        </a:rPr>
                        <a:t>Kathryn Zeigler</a:t>
                      </a:r>
                    </a:p>
                  </a:txBody>
                  <a:tcPr marL="11958" marR="11958" marT="1195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400" b="0" i="0" u="none" strike="noStrike">
                          <a:solidFill>
                            <a:srgbClr val="000000"/>
                          </a:solidFill>
                          <a:effectLst/>
                          <a:latin typeface="Calibri" panose="020F0502020204030204" pitchFamily="34" charset="0"/>
                        </a:rPr>
                        <a:t>Georgia Southern University</a:t>
                      </a:r>
                    </a:p>
                  </a:txBody>
                  <a:tcPr marL="11958" marR="11958" marT="1195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400" b="0" i="0" u="none" strike="noStrike">
                          <a:solidFill>
                            <a:srgbClr val="000000"/>
                          </a:solidFill>
                          <a:effectLst/>
                          <a:latin typeface="Calibri" panose="020F0502020204030204" pitchFamily="34" charset="0"/>
                        </a:rPr>
                        <a:t>NURS 3101</a:t>
                      </a:r>
                    </a:p>
                  </a:txBody>
                  <a:tcPr marL="11958" marR="11958" marT="1195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832865695"/>
                  </a:ext>
                </a:extLst>
              </a:tr>
              <a:tr h="239151">
                <a:tc>
                  <a:txBody>
                    <a:bodyPr/>
                    <a:lstStyle/>
                    <a:p>
                      <a:pPr algn="l" fontAlgn="b"/>
                      <a:r>
                        <a:rPr lang="en-US" sz="1400" b="0" i="0" u="none" strike="noStrike">
                          <a:solidFill>
                            <a:srgbClr val="000000"/>
                          </a:solidFill>
                          <a:effectLst/>
                          <a:latin typeface="Calibri" panose="020F0502020204030204" pitchFamily="34" charset="0"/>
                        </a:rPr>
                        <a:t>Rhia Kilpatrick (Moreno)</a:t>
                      </a:r>
                    </a:p>
                  </a:txBody>
                  <a:tcPr marL="11958" marR="11958" marT="1195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l" fontAlgn="b"/>
                      <a:r>
                        <a:rPr lang="en-US" sz="1400" b="0" i="0" u="none" strike="noStrike">
                          <a:solidFill>
                            <a:srgbClr val="000000"/>
                          </a:solidFill>
                          <a:effectLst/>
                          <a:latin typeface="Calibri" panose="020F0502020204030204" pitchFamily="34" charset="0"/>
                        </a:rPr>
                        <a:t>Augusta University</a:t>
                      </a:r>
                    </a:p>
                  </a:txBody>
                  <a:tcPr marL="11958" marR="11958" marT="1195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l" fontAlgn="b"/>
                      <a:r>
                        <a:rPr lang="en-US" sz="1400" b="0" i="0" u="none" strike="noStrike">
                          <a:solidFill>
                            <a:srgbClr val="000000"/>
                          </a:solidFill>
                          <a:effectLst/>
                          <a:latin typeface="Calibri" panose="020F0502020204030204" pitchFamily="34" charset="0"/>
                        </a:rPr>
                        <a:t>EDUC 7021</a:t>
                      </a:r>
                    </a:p>
                  </a:txBody>
                  <a:tcPr marL="11958" marR="11958" marT="1195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221970079"/>
                  </a:ext>
                </a:extLst>
              </a:tr>
              <a:tr h="441055">
                <a:tc>
                  <a:txBody>
                    <a:bodyPr/>
                    <a:lstStyle/>
                    <a:p>
                      <a:pPr algn="l" fontAlgn="b"/>
                      <a:r>
                        <a:rPr lang="en-US" sz="1400" b="0" i="0" u="none" strike="noStrike">
                          <a:solidFill>
                            <a:srgbClr val="000000"/>
                          </a:solidFill>
                          <a:effectLst/>
                          <a:latin typeface="Calibri" panose="020F0502020204030204" pitchFamily="34" charset="0"/>
                        </a:rPr>
                        <a:t>Katie Simon</a:t>
                      </a:r>
                    </a:p>
                  </a:txBody>
                  <a:tcPr marL="11958" marR="11958" marT="1195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400" b="0" i="0" u="none" strike="noStrike">
                          <a:solidFill>
                            <a:srgbClr val="000000"/>
                          </a:solidFill>
                          <a:effectLst/>
                          <a:latin typeface="Calibri" panose="020F0502020204030204" pitchFamily="34" charset="0"/>
                        </a:rPr>
                        <a:t>Georgia College &amp; State University</a:t>
                      </a:r>
                    </a:p>
                  </a:txBody>
                  <a:tcPr marL="11958" marR="11958" marT="1195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400" b="0" i="0" u="none" strike="noStrike">
                          <a:solidFill>
                            <a:srgbClr val="000000"/>
                          </a:solidFill>
                          <a:effectLst/>
                          <a:latin typeface="Calibri" panose="020F0502020204030204" pitchFamily="34" charset="0"/>
                        </a:rPr>
                        <a:t>ENGL 2110</a:t>
                      </a:r>
                    </a:p>
                  </a:txBody>
                  <a:tcPr marL="11958" marR="11958" marT="1195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981834812"/>
                  </a:ext>
                </a:extLst>
              </a:tr>
              <a:tr h="239151">
                <a:tc>
                  <a:txBody>
                    <a:bodyPr/>
                    <a:lstStyle/>
                    <a:p>
                      <a:pPr algn="l" fontAlgn="b"/>
                      <a:r>
                        <a:rPr lang="en-US" sz="1400" b="0" i="0" u="none" strike="noStrike">
                          <a:solidFill>
                            <a:srgbClr val="000000"/>
                          </a:solidFill>
                          <a:effectLst/>
                          <a:latin typeface="Calibri" panose="020F0502020204030204" pitchFamily="34" charset="0"/>
                        </a:rPr>
                        <a:t>Michelle L. Amos</a:t>
                      </a:r>
                    </a:p>
                  </a:txBody>
                  <a:tcPr marL="11958" marR="11958" marT="1195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l" fontAlgn="b"/>
                      <a:r>
                        <a:rPr lang="en-US" sz="1400" b="0" i="0" u="none" strike="noStrike">
                          <a:solidFill>
                            <a:srgbClr val="000000"/>
                          </a:solidFill>
                          <a:effectLst/>
                          <a:latin typeface="Calibri" panose="020F0502020204030204" pitchFamily="34" charset="0"/>
                        </a:rPr>
                        <a:t>Georgia Southern University</a:t>
                      </a:r>
                    </a:p>
                  </a:txBody>
                  <a:tcPr marL="11958" marR="11958" marT="1195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l" fontAlgn="b"/>
                      <a:r>
                        <a:rPr lang="en-US" sz="1400" b="0" i="0" u="none" strike="noStrike">
                          <a:solidFill>
                            <a:srgbClr val="000000"/>
                          </a:solidFill>
                          <a:effectLst/>
                          <a:latin typeface="Calibri" panose="020F0502020204030204" pitchFamily="34" charset="0"/>
                        </a:rPr>
                        <a:t>READ 6131</a:t>
                      </a:r>
                    </a:p>
                  </a:txBody>
                  <a:tcPr marL="11958" marR="11958" marT="1195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3457793591"/>
                  </a:ext>
                </a:extLst>
              </a:tr>
              <a:tr h="239151">
                <a:tc>
                  <a:txBody>
                    <a:bodyPr/>
                    <a:lstStyle/>
                    <a:p>
                      <a:pPr algn="l" fontAlgn="b"/>
                      <a:r>
                        <a:rPr lang="en-US" sz="1400" b="0" i="0" u="none" strike="noStrike">
                          <a:solidFill>
                            <a:srgbClr val="000000"/>
                          </a:solidFill>
                          <a:effectLst/>
                          <a:latin typeface="Calibri" panose="020F0502020204030204" pitchFamily="34" charset="0"/>
                        </a:rPr>
                        <a:t>Olga Koz</a:t>
                      </a:r>
                    </a:p>
                  </a:txBody>
                  <a:tcPr marL="11958" marR="11958" marT="1195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400" b="0" i="0" u="none" strike="noStrike">
                          <a:solidFill>
                            <a:srgbClr val="000000"/>
                          </a:solidFill>
                          <a:effectLst/>
                          <a:latin typeface="Calibri" panose="020F0502020204030204" pitchFamily="34" charset="0"/>
                        </a:rPr>
                        <a:t>Kennesaw State University</a:t>
                      </a:r>
                    </a:p>
                  </a:txBody>
                  <a:tcPr marL="11958" marR="11958" marT="1195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400" b="0" i="0" u="none" strike="noStrike">
                          <a:solidFill>
                            <a:srgbClr val="000000"/>
                          </a:solidFill>
                          <a:effectLst/>
                          <a:latin typeface="Calibri" panose="020F0502020204030204" pitchFamily="34" charset="0"/>
                        </a:rPr>
                        <a:t>EDRS 9300</a:t>
                      </a:r>
                    </a:p>
                  </a:txBody>
                  <a:tcPr marL="11958" marR="11958" marT="1195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182889506"/>
                  </a:ext>
                </a:extLst>
              </a:tr>
              <a:tr h="239151">
                <a:tc>
                  <a:txBody>
                    <a:bodyPr/>
                    <a:lstStyle/>
                    <a:p>
                      <a:pPr algn="l" fontAlgn="b"/>
                      <a:r>
                        <a:rPr lang="en-US" sz="1400" b="0" i="0" u="none" strike="noStrike">
                          <a:solidFill>
                            <a:srgbClr val="000000"/>
                          </a:solidFill>
                          <a:effectLst/>
                          <a:latin typeface="Calibri" panose="020F0502020204030204" pitchFamily="34" charset="0"/>
                        </a:rPr>
                        <a:t>Mohammad Mohebbi</a:t>
                      </a:r>
                    </a:p>
                  </a:txBody>
                  <a:tcPr marL="11958" marR="11958" marT="1195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l" fontAlgn="b"/>
                      <a:r>
                        <a:rPr lang="en-US" sz="1400" b="0" i="0" u="none" strike="noStrike">
                          <a:solidFill>
                            <a:srgbClr val="000000"/>
                          </a:solidFill>
                          <a:effectLst/>
                          <a:latin typeface="Calibri" panose="020F0502020204030204" pitchFamily="34" charset="0"/>
                        </a:rPr>
                        <a:t>University of North Georgia</a:t>
                      </a:r>
                    </a:p>
                  </a:txBody>
                  <a:tcPr marL="11958" marR="11958" marT="1195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l" fontAlgn="b"/>
                      <a:r>
                        <a:rPr lang="en-US" sz="1400" b="0" i="0" u="none" strike="noStrike">
                          <a:solidFill>
                            <a:srgbClr val="000000"/>
                          </a:solidFill>
                          <a:effectLst/>
                          <a:latin typeface="Calibri" panose="020F0502020204030204" pitchFamily="34" charset="0"/>
                        </a:rPr>
                        <a:t>CSCI 1302</a:t>
                      </a:r>
                    </a:p>
                  </a:txBody>
                  <a:tcPr marL="11958" marR="11958" marT="1195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4246521671"/>
                  </a:ext>
                </a:extLst>
              </a:tr>
              <a:tr h="239151">
                <a:tc>
                  <a:txBody>
                    <a:bodyPr/>
                    <a:lstStyle/>
                    <a:p>
                      <a:pPr algn="l" fontAlgn="b"/>
                      <a:r>
                        <a:rPr lang="en-US" sz="1400" b="0" i="0" u="none" strike="noStrike">
                          <a:solidFill>
                            <a:srgbClr val="000000"/>
                          </a:solidFill>
                          <a:effectLst/>
                          <a:latin typeface="Calibri" panose="020F0502020204030204" pitchFamily="34" charset="0"/>
                        </a:rPr>
                        <a:t>Seyedamin Pouriyeh</a:t>
                      </a:r>
                    </a:p>
                  </a:txBody>
                  <a:tcPr marL="11958" marR="11958" marT="1195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400" b="0" i="0" u="none" strike="noStrike">
                          <a:solidFill>
                            <a:srgbClr val="000000"/>
                          </a:solidFill>
                          <a:effectLst/>
                          <a:latin typeface="Calibri" panose="020F0502020204030204" pitchFamily="34" charset="0"/>
                        </a:rPr>
                        <a:t>Kennesaw State University</a:t>
                      </a:r>
                    </a:p>
                  </a:txBody>
                  <a:tcPr marL="11958" marR="11958" marT="1195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400" b="0" i="0" u="none" strike="noStrike">
                          <a:solidFill>
                            <a:srgbClr val="000000"/>
                          </a:solidFill>
                          <a:effectLst/>
                          <a:latin typeface="Calibri" panose="020F0502020204030204" pitchFamily="34" charset="0"/>
                        </a:rPr>
                        <a:t>IT 1103</a:t>
                      </a:r>
                    </a:p>
                  </a:txBody>
                  <a:tcPr marL="11958" marR="11958" marT="1195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880219504"/>
                  </a:ext>
                </a:extLst>
              </a:tr>
              <a:tr h="239151">
                <a:tc>
                  <a:txBody>
                    <a:bodyPr/>
                    <a:lstStyle/>
                    <a:p>
                      <a:pPr algn="l" fontAlgn="b"/>
                      <a:r>
                        <a:rPr lang="en-US" sz="1400" b="0" i="0" u="none" strike="noStrike">
                          <a:solidFill>
                            <a:srgbClr val="000000"/>
                          </a:solidFill>
                          <a:effectLst/>
                          <a:latin typeface="Calibri" panose="020F0502020204030204" pitchFamily="34" charset="0"/>
                        </a:rPr>
                        <a:t>Candace Griffith</a:t>
                      </a:r>
                    </a:p>
                  </a:txBody>
                  <a:tcPr marL="11958" marR="11958" marT="1195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l" fontAlgn="b"/>
                      <a:r>
                        <a:rPr lang="en-US" sz="1400" b="0" i="0" u="none" strike="noStrike">
                          <a:solidFill>
                            <a:srgbClr val="000000"/>
                          </a:solidFill>
                          <a:effectLst/>
                          <a:latin typeface="Calibri" panose="020F0502020204030204" pitchFamily="34" charset="0"/>
                        </a:rPr>
                        <a:t>Augusta University</a:t>
                      </a:r>
                    </a:p>
                  </a:txBody>
                  <a:tcPr marL="11958" marR="11958" marT="1195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l" fontAlgn="b"/>
                      <a:r>
                        <a:rPr lang="en-US" sz="1400" b="0" i="0" u="none" strike="noStrike">
                          <a:solidFill>
                            <a:srgbClr val="000000"/>
                          </a:solidFill>
                          <a:effectLst/>
                          <a:latin typeface="Calibri" panose="020F0502020204030204" pitchFamily="34" charset="0"/>
                        </a:rPr>
                        <a:t>CRJU 4431</a:t>
                      </a:r>
                    </a:p>
                  </a:txBody>
                  <a:tcPr marL="11958" marR="11958" marT="1195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662386010"/>
                  </a:ext>
                </a:extLst>
              </a:tr>
              <a:tr h="239151">
                <a:tc>
                  <a:txBody>
                    <a:bodyPr/>
                    <a:lstStyle/>
                    <a:p>
                      <a:pPr algn="l" fontAlgn="b"/>
                      <a:r>
                        <a:rPr lang="en-US" sz="1400" b="0" i="0" u="none" strike="noStrike">
                          <a:solidFill>
                            <a:srgbClr val="000000"/>
                          </a:solidFill>
                          <a:effectLst/>
                          <a:latin typeface="Calibri" panose="020F0502020204030204" pitchFamily="34" charset="0"/>
                        </a:rPr>
                        <a:t>Anastasia Wilson</a:t>
                      </a:r>
                    </a:p>
                  </a:txBody>
                  <a:tcPr marL="11958" marR="11958" marT="1195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400" b="0" i="0" u="none" strike="noStrike">
                          <a:solidFill>
                            <a:srgbClr val="000000"/>
                          </a:solidFill>
                          <a:effectLst/>
                          <a:latin typeface="Calibri" panose="020F0502020204030204" pitchFamily="34" charset="0"/>
                        </a:rPr>
                        <a:t>Augusta University</a:t>
                      </a:r>
                    </a:p>
                  </a:txBody>
                  <a:tcPr marL="11958" marR="11958" marT="1195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400" b="0" i="0" u="none" strike="noStrike">
                          <a:solidFill>
                            <a:srgbClr val="000000"/>
                          </a:solidFill>
                          <a:effectLst/>
                          <a:latin typeface="Calibri" panose="020F0502020204030204" pitchFamily="34" charset="0"/>
                        </a:rPr>
                        <a:t>MATH 2011</a:t>
                      </a:r>
                    </a:p>
                  </a:txBody>
                  <a:tcPr marL="11958" marR="11958" marT="1195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254319912"/>
                  </a:ext>
                </a:extLst>
              </a:tr>
              <a:tr h="239151">
                <a:tc>
                  <a:txBody>
                    <a:bodyPr/>
                    <a:lstStyle/>
                    <a:p>
                      <a:pPr algn="l" fontAlgn="b"/>
                      <a:r>
                        <a:rPr lang="en-US" sz="1400" b="0" i="0" u="none" strike="noStrike">
                          <a:solidFill>
                            <a:srgbClr val="000000"/>
                          </a:solidFill>
                          <a:effectLst/>
                          <a:latin typeface="Calibri" panose="020F0502020204030204" pitchFamily="34" charset="0"/>
                        </a:rPr>
                        <a:t>Caroline Hanson</a:t>
                      </a:r>
                    </a:p>
                  </a:txBody>
                  <a:tcPr marL="11958" marR="11958" marT="1195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l" fontAlgn="b"/>
                      <a:r>
                        <a:rPr lang="en-US" sz="1400" b="0" i="0" u="none" strike="noStrike">
                          <a:solidFill>
                            <a:srgbClr val="000000"/>
                          </a:solidFill>
                          <a:effectLst/>
                          <a:latin typeface="Calibri" panose="020F0502020204030204" pitchFamily="34" charset="0"/>
                        </a:rPr>
                        <a:t>Georgia Gwinnett College</a:t>
                      </a:r>
                    </a:p>
                  </a:txBody>
                  <a:tcPr marL="11958" marR="11958" marT="1195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l" fontAlgn="b"/>
                      <a:r>
                        <a:rPr lang="en-US" sz="1400" b="0" i="0" u="none" strike="noStrike">
                          <a:solidFill>
                            <a:srgbClr val="000000"/>
                          </a:solidFill>
                          <a:effectLst/>
                          <a:latin typeface="Calibri" panose="020F0502020204030204" pitchFamily="34" charset="0"/>
                        </a:rPr>
                        <a:t>BIOL 2251</a:t>
                      </a:r>
                    </a:p>
                  </a:txBody>
                  <a:tcPr marL="11958" marR="11958" marT="1195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1895783827"/>
                  </a:ext>
                </a:extLst>
              </a:tr>
              <a:tr h="239151">
                <a:tc>
                  <a:txBody>
                    <a:bodyPr/>
                    <a:lstStyle/>
                    <a:p>
                      <a:pPr algn="l" fontAlgn="b"/>
                      <a:r>
                        <a:rPr lang="en-US" sz="1400" b="0" i="0" u="none" strike="noStrike">
                          <a:solidFill>
                            <a:srgbClr val="000000"/>
                          </a:solidFill>
                          <a:effectLst/>
                          <a:latin typeface="Calibri" panose="020F0502020204030204" pitchFamily="34" charset="0"/>
                        </a:rPr>
                        <a:t>Rebecca Flynn</a:t>
                      </a:r>
                    </a:p>
                  </a:txBody>
                  <a:tcPr marL="11958" marR="11958" marT="1195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400" b="0" i="0" u="none" strike="noStrike">
                          <a:solidFill>
                            <a:srgbClr val="000000"/>
                          </a:solidFill>
                          <a:effectLst/>
                          <a:latin typeface="Calibri" panose="020F0502020204030204" pitchFamily="34" charset="0"/>
                        </a:rPr>
                        <a:t>Georgia Gwinnett College</a:t>
                      </a:r>
                    </a:p>
                  </a:txBody>
                  <a:tcPr marL="11958" marR="11958" marT="1195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400" b="0" i="0" u="none" strike="noStrike">
                          <a:solidFill>
                            <a:srgbClr val="000000"/>
                          </a:solidFill>
                          <a:effectLst/>
                          <a:latin typeface="Calibri" panose="020F0502020204030204" pitchFamily="34" charset="0"/>
                        </a:rPr>
                        <a:t>ENGL 1102</a:t>
                      </a:r>
                    </a:p>
                  </a:txBody>
                  <a:tcPr marL="11958" marR="11958" marT="1195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97089242"/>
                  </a:ext>
                </a:extLst>
              </a:tr>
              <a:tr h="239151">
                <a:tc>
                  <a:txBody>
                    <a:bodyPr/>
                    <a:lstStyle/>
                    <a:p>
                      <a:pPr algn="l" fontAlgn="b"/>
                      <a:r>
                        <a:rPr lang="en-US" sz="1400" b="0" i="0" u="none" strike="noStrike">
                          <a:solidFill>
                            <a:srgbClr val="000000"/>
                          </a:solidFill>
                          <a:effectLst/>
                          <a:latin typeface="Calibri" panose="020F0502020204030204" pitchFamily="34" charset="0"/>
                        </a:rPr>
                        <a:t>Jeanne Law</a:t>
                      </a:r>
                    </a:p>
                  </a:txBody>
                  <a:tcPr marL="11958" marR="11958" marT="1195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l" fontAlgn="b"/>
                      <a:r>
                        <a:rPr lang="en-US" sz="1400" b="0" i="0" u="none" strike="noStrike">
                          <a:solidFill>
                            <a:srgbClr val="000000"/>
                          </a:solidFill>
                          <a:effectLst/>
                          <a:latin typeface="Calibri" panose="020F0502020204030204" pitchFamily="34" charset="0"/>
                        </a:rPr>
                        <a:t>Kennesaw State University</a:t>
                      </a:r>
                    </a:p>
                  </a:txBody>
                  <a:tcPr marL="11958" marR="11958" marT="1195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l" fontAlgn="b"/>
                      <a:r>
                        <a:rPr lang="en-US" sz="1400" b="0" i="0" u="none" strike="noStrike">
                          <a:solidFill>
                            <a:srgbClr val="000000"/>
                          </a:solidFill>
                          <a:effectLst/>
                          <a:latin typeface="Calibri" panose="020F0502020204030204" pitchFamily="34" charset="0"/>
                        </a:rPr>
                        <a:t>ENGL 1102</a:t>
                      </a:r>
                    </a:p>
                  </a:txBody>
                  <a:tcPr marL="11958" marR="11958" marT="1195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3475755488"/>
                  </a:ext>
                </a:extLst>
              </a:tr>
              <a:tr h="239151">
                <a:tc>
                  <a:txBody>
                    <a:bodyPr/>
                    <a:lstStyle/>
                    <a:p>
                      <a:pPr algn="l" fontAlgn="b"/>
                      <a:r>
                        <a:rPr lang="en-US" sz="1400" b="0" i="0" u="none" strike="noStrike">
                          <a:solidFill>
                            <a:srgbClr val="000000"/>
                          </a:solidFill>
                          <a:effectLst/>
                          <a:latin typeface="Calibri" panose="020F0502020204030204" pitchFamily="34" charset="0"/>
                        </a:rPr>
                        <a:t>Dereth Drake-Scheuermann</a:t>
                      </a:r>
                    </a:p>
                  </a:txBody>
                  <a:tcPr marL="11958" marR="11958" marT="1195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400" b="0" i="0" u="none" strike="noStrike">
                          <a:solidFill>
                            <a:srgbClr val="000000"/>
                          </a:solidFill>
                          <a:effectLst/>
                          <a:latin typeface="Calibri" panose="020F0502020204030204" pitchFamily="34" charset="0"/>
                        </a:rPr>
                        <a:t>Gordon State College</a:t>
                      </a:r>
                    </a:p>
                  </a:txBody>
                  <a:tcPr marL="11958" marR="11958" marT="1195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400" b="0" i="0" u="none" strike="noStrike">
                          <a:solidFill>
                            <a:srgbClr val="000000"/>
                          </a:solidFill>
                          <a:effectLst/>
                          <a:latin typeface="Calibri" panose="020F0502020204030204" pitchFamily="34" charset="0"/>
                        </a:rPr>
                        <a:t>PHYS 1111</a:t>
                      </a:r>
                    </a:p>
                  </a:txBody>
                  <a:tcPr marL="11958" marR="11958" marT="1195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73487922"/>
                  </a:ext>
                </a:extLst>
              </a:tr>
              <a:tr h="239151">
                <a:tc>
                  <a:txBody>
                    <a:bodyPr/>
                    <a:lstStyle/>
                    <a:p>
                      <a:pPr algn="l" fontAlgn="b"/>
                      <a:r>
                        <a:rPr lang="en-US" sz="1400" b="0" i="0" u="none" strike="noStrike">
                          <a:solidFill>
                            <a:srgbClr val="000000"/>
                          </a:solidFill>
                          <a:effectLst/>
                          <a:latin typeface="Calibri" panose="020F0502020204030204" pitchFamily="34" charset="0"/>
                        </a:rPr>
                        <a:t>Sarah Park</a:t>
                      </a:r>
                    </a:p>
                  </a:txBody>
                  <a:tcPr marL="11958" marR="11958" marT="1195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l" fontAlgn="b"/>
                      <a:r>
                        <a:rPr lang="en-US" sz="1400" b="0" i="0" u="none" strike="noStrike">
                          <a:solidFill>
                            <a:srgbClr val="000000"/>
                          </a:solidFill>
                          <a:effectLst/>
                          <a:latin typeface="Calibri" panose="020F0502020204030204" pitchFamily="34" charset="0"/>
                        </a:rPr>
                        <a:t>Georgia Gwinnett College</a:t>
                      </a:r>
                    </a:p>
                  </a:txBody>
                  <a:tcPr marL="11958" marR="11958" marT="1195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tc>
                  <a:txBody>
                    <a:bodyPr/>
                    <a:lstStyle/>
                    <a:p>
                      <a:pPr algn="l" fontAlgn="b"/>
                      <a:r>
                        <a:rPr lang="en-US" sz="1400" b="0" i="0" u="none" strike="noStrike">
                          <a:solidFill>
                            <a:srgbClr val="000000"/>
                          </a:solidFill>
                          <a:effectLst/>
                          <a:latin typeface="Calibri" panose="020F0502020204030204" pitchFamily="34" charset="0"/>
                        </a:rPr>
                        <a:t>MATH 2008</a:t>
                      </a:r>
                    </a:p>
                  </a:txBody>
                  <a:tcPr marL="11958" marR="11958" marT="1195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noFill/>
                  </a:tcPr>
                </a:tc>
                <a:extLst>
                  <a:ext uri="{0D108BD9-81ED-4DB2-BD59-A6C34878D82A}">
                    <a16:rowId xmlns:a16="http://schemas.microsoft.com/office/drawing/2014/main" val="4274389157"/>
                  </a:ext>
                </a:extLst>
              </a:tr>
              <a:tr h="239151">
                <a:tc>
                  <a:txBody>
                    <a:bodyPr/>
                    <a:lstStyle/>
                    <a:p>
                      <a:pPr algn="l" fontAlgn="b"/>
                      <a:r>
                        <a:rPr lang="en-US" sz="1400" b="0" i="0" u="none" strike="noStrike">
                          <a:solidFill>
                            <a:srgbClr val="000000"/>
                          </a:solidFill>
                          <a:effectLst/>
                          <a:latin typeface="Calibri" panose="020F0502020204030204" pitchFamily="34" charset="0"/>
                        </a:rPr>
                        <a:t>Weitian Tong</a:t>
                      </a:r>
                    </a:p>
                  </a:txBody>
                  <a:tcPr marL="11958" marR="11958" marT="1195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400" b="0" i="0" u="none" strike="noStrike">
                          <a:solidFill>
                            <a:srgbClr val="000000"/>
                          </a:solidFill>
                          <a:effectLst/>
                          <a:latin typeface="Calibri" panose="020F0502020204030204" pitchFamily="34" charset="0"/>
                        </a:rPr>
                        <a:t>Georgia Southern University</a:t>
                      </a:r>
                    </a:p>
                  </a:txBody>
                  <a:tcPr marL="11958" marR="11958" marT="1195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US" sz="1400" b="0" i="0" u="none" strike="noStrike" dirty="0">
                          <a:solidFill>
                            <a:srgbClr val="000000"/>
                          </a:solidFill>
                          <a:effectLst/>
                          <a:latin typeface="Calibri" panose="020F0502020204030204" pitchFamily="34" charset="0"/>
                        </a:rPr>
                        <a:t>CSCI 4520</a:t>
                      </a:r>
                    </a:p>
                  </a:txBody>
                  <a:tcPr marL="11958" marR="11958" marT="11958"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4198184543"/>
                  </a:ext>
                </a:extLst>
              </a:tr>
            </a:tbl>
          </a:graphicData>
        </a:graphic>
      </p:graphicFrame>
    </p:spTree>
    <p:extLst>
      <p:ext uri="{BB962C8B-B14F-4D97-AF65-F5344CB8AC3E}">
        <p14:creationId xmlns:p14="http://schemas.microsoft.com/office/powerpoint/2010/main" val="948558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C464880-FB59-1877-43F3-DDB384F346AD}"/>
              </a:ext>
            </a:extLst>
          </p:cNvPr>
          <p:cNvSpPr>
            <a:spLocks noGrp="1"/>
          </p:cNvSpPr>
          <p:nvPr>
            <p:ph type="title"/>
          </p:nvPr>
        </p:nvSpPr>
        <p:spPr>
          <a:xfrm>
            <a:off x="2026693" y="1030406"/>
            <a:ext cx="8147713" cy="3081242"/>
          </a:xfrm>
        </p:spPr>
        <p:txBody>
          <a:bodyPr vert="horz" lIns="91440" tIns="45720" rIns="91440" bIns="45720" rtlCol="0" anchor="ctr">
            <a:normAutofit/>
          </a:bodyPr>
          <a:lstStyle/>
          <a:p>
            <a:pPr algn="ctr"/>
            <a:r>
              <a:rPr lang="en-US" sz="4800" kern="1200" dirty="0">
                <a:solidFill>
                  <a:srgbClr val="FFFFFF"/>
                </a:solidFill>
                <a:latin typeface="+mj-lt"/>
                <a:ea typeface="+mj-ea"/>
                <a:cs typeface="+mj-cs"/>
              </a:rPr>
              <a:t>10 Minute Break</a:t>
            </a:r>
          </a:p>
        </p:txBody>
      </p:sp>
    </p:spTree>
    <p:extLst>
      <p:ext uri="{BB962C8B-B14F-4D97-AF65-F5344CB8AC3E}">
        <p14:creationId xmlns:p14="http://schemas.microsoft.com/office/powerpoint/2010/main" val="3254365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80F2A-E1D1-C139-A806-D815FD82617A}"/>
              </a:ext>
            </a:extLst>
          </p:cNvPr>
          <p:cNvSpPr>
            <a:spLocks noGrp="1"/>
          </p:cNvSpPr>
          <p:nvPr>
            <p:ph type="title"/>
          </p:nvPr>
        </p:nvSpPr>
        <p:spPr>
          <a:xfrm>
            <a:off x="838200" y="87312"/>
            <a:ext cx="10515600" cy="1325563"/>
          </a:xfrm>
        </p:spPr>
        <p:txBody>
          <a:bodyPr/>
          <a:lstStyle/>
          <a:p>
            <a:pPr algn="ctr"/>
            <a:r>
              <a:rPr lang="en-US" b="1"/>
              <a:t>Open Educational Resources</a:t>
            </a:r>
            <a:r>
              <a:rPr lang="en-US"/>
              <a:t> (OER)</a:t>
            </a:r>
          </a:p>
        </p:txBody>
      </p:sp>
      <p:graphicFrame>
        <p:nvGraphicFramePr>
          <p:cNvPr id="4" name="Content Placeholder 3" descr="SmartArt Block Description of the benefits of open educational resources.">
            <a:extLst>
              <a:ext uri="{FF2B5EF4-FFF2-40B4-BE49-F238E27FC236}">
                <a16:creationId xmlns:a16="http://schemas.microsoft.com/office/drawing/2014/main" id="{690CBB58-2C58-3153-6409-8EB0B9EA0319}"/>
              </a:ext>
            </a:extLst>
          </p:cNvPr>
          <p:cNvGraphicFramePr>
            <a:graphicFrameLocks noGrp="1"/>
          </p:cNvGraphicFramePr>
          <p:nvPr>
            <p:ph idx="1"/>
            <p:extLst>
              <p:ext uri="{D42A27DB-BD31-4B8C-83A1-F6EECF244321}">
                <p14:modId xmlns:p14="http://schemas.microsoft.com/office/powerpoint/2010/main" val="4202957247"/>
              </p:ext>
            </p:extLst>
          </p:nvPr>
        </p:nvGraphicFramePr>
        <p:xfrm>
          <a:off x="603250" y="1412875"/>
          <a:ext cx="10750550" cy="5251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Graphic 4" descr="An open book">
            <a:extLst>
              <a:ext uri="{FF2B5EF4-FFF2-40B4-BE49-F238E27FC236}">
                <a16:creationId xmlns:a16="http://schemas.microsoft.com/office/drawing/2014/main" id="{92A001C9-73B1-A420-3B10-D5A37EEBB17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2241" y="1708118"/>
            <a:ext cx="1720882" cy="1720882"/>
          </a:xfrm>
          <a:prstGeom prst="rect">
            <a:avLst/>
          </a:prstGeom>
        </p:spPr>
      </p:pic>
      <p:pic>
        <p:nvPicPr>
          <p:cNvPr id="9" name="Graphic 8" descr="Cheers outline">
            <a:extLst>
              <a:ext uri="{FF2B5EF4-FFF2-40B4-BE49-F238E27FC236}">
                <a16:creationId xmlns:a16="http://schemas.microsoft.com/office/drawing/2014/main" id="{E054C1A3-4D95-83EE-0563-98B41D067CB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406734" y="4396253"/>
            <a:ext cx="2097741" cy="2097741"/>
          </a:xfrm>
          <a:prstGeom prst="rect">
            <a:avLst/>
          </a:prstGeom>
          <a:effectLst>
            <a:outerShdw blurRad="50800" dist="38100" dir="2700000" algn="tl" rotWithShape="0">
              <a:prstClr val="black">
                <a:alpha val="40000"/>
              </a:prstClr>
            </a:outerShdw>
          </a:effectLst>
        </p:spPr>
      </p:pic>
      <p:pic>
        <p:nvPicPr>
          <p:cNvPr id="11" name="Graphic 10" descr="Teacher with solid fill">
            <a:extLst>
              <a:ext uri="{FF2B5EF4-FFF2-40B4-BE49-F238E27FC236}">
                <a16:creationId xmlns:a16="http://schemas.microsoft.com/office/drawing/2014/main" id="{6C9A68C1-08FD-635F-4A8C-320BEE0F1A4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456705" y="1821856"/>
            <a:ext cx="1453362" cy="1453362"/>
          </a:xfrm>
          <a:prstGeom prst="rect">
            <a:avLst/>
          </a:prstGeom>
        </p:spPr>
      </p:pic>
    </p:spTree>
    <p:extLst>
      <p:ext uri="{BB962C8B-B14F-4D97-AF65-F5344CB8AC3E}">
        <p14:creationId xmlns:p14="http://schemas.microsoft.com/office/powerpoint/2010/main" val="2912121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BA88B-344E-DC70-AD8A-797E994B2BCE}"/>
              </a:ext>
            </a:extLst>
          </p:cNvPr>
          <p:cNvSpPr>
            <a:spLocks noGrp="1"/>
          </p:cNvSpPr>
          <p:nvPr>
            <p:ph type="title"/>
          </p:nvPr>
        </p:nvSpPr>
        <p:spPr/>
        <p:txBody>
          <a:bodyPr/>
          <a:lstStyle/>
          <a:p>
            <a:r>
              <a:rPr lang="en-US"/>
              <a:t>Creative Commons Licenses</a:t>
            </a:r>
          </a:p>
        </p:txBody>
      </p:sp>
      <p:graphicFrame>
        <p:nvGraphicFramePr>
          <p:cNvPr id="4" name="Content Placeholder 3" descr="SmartArt Block Description of the four types of CC License restrictions.">
            <a:extLst>
              <a:ext uri="{FF2B5EF4-FFF2-40B4-BE49-F238E27FC236}">
                <a16:creationId xmlns:a16="http://schemas.microsoft.com/office/drawing/2014/main" id="{8FF6F185-EBB0-5E06-DFE4-DEBF6876334D}"/>
              </a:ext>
            </a:extLst>
          </p:cNvPr>
          <p:cNvGraphicFramePr>
            <a:graphicFrameLocks noGrp="1"/>
          </p:cNvGraphicFramePr>
          <p:nvPr>
            <p:ph idx="1"/>
            <p:extLst>
              <p:ext uri="{D42A27DB-BD31-4B8C-83A1-F6EECF244321}">
                <p14:modId xmlns:p14="http://schemas.microsoft.com/office/powerpoint/2010/main" val="239587536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1337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80F2A-E1D1-C139-A806-D815FD82617A}"/>
              </a:ext>
            </a:extLst>
          </p:cNvPr>
          <p:cNvSpPr>
            <a:spLocks noGrp="1"/>
          </p:cNvSpPr>
          <p:nvPr>
            <p:ph type="title"/>
          </p:nvPr>
        </p:nvSpPr>
        <p:spPr>
          <a:xfrm>
            <a:off x="1156851" y="637762"/>
            <a:ext cx="9888496" cy="900131"/>
          </a:xfrm>
        </p:spPr>
        <p:txBody>
          <a:bodyPr anchor="t">
            <a:normAutofit/>
          </a:bodyPr>
          <a:lstStyle/>
          <a:p>
            <a:r>
              <a:rPr lang="en-US" sz="4000" b="1"/>
              <a:t>Open Educational Resources</a:t>
            </a:r>
            <a:r>
              <a:rPr lang="en-US" sz="4000"/>
              <a:t> Lifecycle</a:t>
            </a:r>
          </a:p>
        </p:txBody>
      </p:sp>
      <p:graphicFrame>
        <p:nvGraphicFramePr>
          <p:cNvPr id="12" name="Content Placeholder 11" descr="SmartArt process description showing the OER Lifecycle.">
            <a:extLst>
              <a:ext uri="{FF2B5EF4-FFF2-40B4-BE49-F238E27FC236}">
                <a16:creationId xmlns:a16="http://schemas.microsoft.com/office/drawing/2014/main" id="{04BBE7DD-790C-D231-BC46-6A9A778798DF}"/>
              </a:ext>
            </a:extLst>
          </p:cNvPr>
          <p:cNvGraphicFramePr>
            <a:graphicFrameLocks/>
          </p:cNvGraphicFramePr>
          <p:nvPr>
            <p:extLst>
              <p:ext uri="{D42A27DB-BD31-4B8C-83A1-F6EECF244321}">
                <p14:modId xmlns:p14="http://schemas.microsoft.com/office/powerpoint/2010/main" val="4207911231"/>
              </p:ext>
            </p:extLst>
          </p:nvPr>
        </p:nvGraphicFramePr>
        <p:xfrm>
          <a:off x="61964" y="1883024"/>
          <a:ext cx="11712703" cy="48266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Arrow: Curved Down 12">
            <a:extLst>
              <a:ext uri="{FF2B5EF4-FFF2-40B4-BE49-F238E27FC236}">
                <a16:creationId xmlns:a16="http://schemas.microsoft.com/office/drawing/2014/main" id="{60B28618-A028-6B78-7F16-3CDDF9AEFD31}"/>
              </a:ext>
              <a:ext uri="{C183D7F6-B498-43B3-948B-1728B52AA6E4}">
                <adec:decorative xmlns:adec="http://schemas.microsoft.com/office/drawing/2017/decorative" val="1"/>
              </a:ext>
            </a:extLst>
          </p:cNvPr>
          <p:cNvSpPr/>
          <p:nvPr/>
        </p:nvSpPr>
        <p:spPr>
          <a:xfrm flipH="1">
            <a:off x="2423737" y="2587254"/>
            <a:ext cx="7344516" cy="689510"/>
          </a:xfrm>
          <a:prstGeom prst="curvedDownArrow">
            <a:avLst>
              <a:gd name="adj1" fmla="val 0"/>
              <a:gd name="adj2" fmla="val 50000"/>
              <a:gd name="adj3" fmla="val 23029"/>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56172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2">
      <a:dk1>
        <a:srgbClr val="166F87"/>
      </a:dk1>
      <a:lt1>
        <a:srgbClr val="E7E6E6"/>
      </a:lt1>
      <a:dk2>
        <a:srgbClr val="D65241"/>
      </a:dk2>
      <a:lt2>
        <a:srgbClr val="F6DCD9"/>
      </a:lt2>
      <a:accent1>
        <a:srgbClr val="C2EAF5"/>
      </a:accent1>
      <a:accent2>
        <a:srgbClr val="D65241"/>
      </a:accent2>
      <a:accent3>
        <a:srgbClr val="F6DCD9"/>
      </a:accent3>
      <a:accent4>
        <a:srgbClr val="166F87"/>
      </a:accent4>
      <a:accent5>
        <a:srgbClr val="F6DCD9"/>
      </a:accent5>
      <a:accent6>
        <a:srgbClr val="D65241"/>
      </a:accent6>
      <a:hlink>
        <a:srgbClr val="C2EAF5"/>
      </a:hlink>
      <a:folHlink>
        <a:srgbClr val="AEABA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rame">
  <a:themeElements>
    <a:clrScheme name="Custom 13">
      <a:dk1>
        <a:srgbClr val="000000"/>
      </a:dk1>
      <a:lt1>
        <a:srgbClr val="FFFFFF"/>
      </a:lt1>
      <a:dk2>
        <a:srgbClr val="545454"/>
      </a:dk2>
      <a:lt2>
        <a:srgbClr val="BFBFBF"/>
      </a:lt2>
      <a:accent1>
        <a:srgbClr val="2791A6"/>
      </a:accent1>
      <a:accent2>
        <a:srgbClr val="FAB900"/>
      </a:accent2>
      <a:accent3>
        <a:srgbClr val="90BB23"/>
      </a:accent3>
      <a:accent4>
        <a:srgbClr val="EE7008"/>
      </a:accent4>
      <a:accent5>
        <a:srgbClr val="1AB39F"/>
      </a:accent5>
      <a:accent6>
        <a:srgbClr val="D5393D"/>
      </a:accent6>
      <a:hlink>
        <a:srgbClr val="0070C0"/>
      </a:hlink>
      <a:folHlink>
        <a:srgbClr val="1A606E"/>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222C76DF9BD8349B0CA3C9A1AA4C548" ma:contentTypeVersion="116" ma:contentTypeDescription="Create a new document." ma:contentTypeScope="" ma:versionID="b1721d9033949a51f89eb69c63a66ce0">
  <xsd:schema xmlns:xsd="http://www.w3.org/2001/XMLSchema" xmlns:xs="http://www.w3.org/2001/XMLSchema" xmlns:p="http://schemas.microsoft.com/office/2006/metadata/properties" xmlns:ns3="http://schemas.microsoft.com/sharepoint/v4" xmlns:ns4="9fff0862-dda6-4fd7-9437-296e7a0fcd45" xmlns:ns5="7dcc4a76-b6f0-4a5c-8242-557922f7abb0" targetNamespace="http://schemas.microsoft.com/office/2006/metadata/properties" ma:root="true" ma:fieldsID="c7ddfbfbcb451ab83c4f76807ab70fb0" ns3:_="" ns4:_="" ns5:_="">
    <xsd:import namespace="http://schemas.microsoft.com/sharepoint/v4"/>
    <xsd:import namespace="9fff0862-dda6-4fd7-9437-296e7a0fcd45"/>
    <xsd:import namespace="7dcc4a76-b6f0-4a5c-8242-557922f7abb0"/>
    <xsd:element name="properties">
      <xsd:complexType>
        <xsd:sequence>
          <xsd:element name="documentManagement">
            <xsd:complexType>
              <xsd:all>
                <xsd:element ref="ns3:IconOverlay" minOccurs="0"/>
                <xsd:element ref="ns4:MediaServiceMetadata" minOccurs="0"/>
                <xsd:element ref="ns4:MediaServiceFastMetadata" minOccurs="0"/>
                <xsd:element ref="ns4:MediaServiceAutoTags" minOccurs="0"/>
                <xsd:element ref="ns4:MediaServiceDateTaken" minOccurs="0"/>
                <xsd:element ref="ns5:SharedWithUsers" minOccurs="0"/>
                <xsd:element ref="ns5:SharedWithDetails" minOccurs="0"/>
                <xsd:element ref="ns4:MediaServiceOCR" minOccurs="0"/>
                <xsd:element ref="ns4:MediaServiceEventHashCode" minOccurs="0"/>
                <xsd:element ref="ns4:MediaServiceGenerationTime" minOccurs="0"/>
                <xsd:element ref="ns4:MediaServiceLocation" minOccurs="0"/>
                <xsd:element ref="ns4:MediaServiceAutoKeyPoints" minOccurs="0"/>
                <xsd:element ref="ns4:MediaServiceKeyPoints" minOccurs="0"/>
                <xsd:element ref="ns4:lcf76f155ced4ddcb4097134ff3c332f" minOccurs="0"/>
                <xsd:element ref="ns4:MediaServiceObjectDetectorVersion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9"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ff0862-dda6-4fd7-9437-296e7a0fcd45"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3f0ecd7d-7305-47a7-acb2-43d943ef900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dcc4a76-b6f0-4a5c-8242-557922f7abb0" elementFormDefault="qualified">
    <xsd:import namespace="http://schemas.microsoft.com/office/2006/documentManagement/types"/>
    <xsd:import namespace="http://schemas.microsoft.com/office/infopath/2007/PartnerControls"/>
    <xsd:element name="SharedWithUsers" ma:index="1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8"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lcf76f155ced4ddcb4097134ff3c332f xmlns="9fff0862-dda6-4fd7-9437-296e7a0fcd4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FE5B44E-9DB1-4FE4-94E6-9BBD7F9C19C3}">
  <ds:schemaRefs>
    <ds:schemaRef ds:uri="http://schemas.microsoft.com/sharepoint/v3/contenttype/forms"/>
  </ds:schemaRefs>
</ds:datastoreItem>
</file>

<file path=customXml/itemProps2.xml><?xml version="1.0" encoding="utf-8"?>
<ds:datastoreItem xmlns:ds="http://schemas.openxmlformats.org/officeDocument/2006/customXml" ds:itemID="{9176106C-040C-4589-9EA6-D2A0A5BFCF37}">
  <ds:schemaRefs>
    <ds:schemaRef ds:uri="7dcc4a76-b6f0-4a5c-8242-557922f7abb0"/>
    <ds:schemaRef ds:uri="9fff0862-dda6-4fd7-9437-296e7a0fcd4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4"/>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C82DB31-7821-498D-8010-2A29F817AE66}">
  <ds:schemaRefs>
    <ds:schemaRef ds:uri="9fff0862-dda6-4fd7-9437-296e7a0fcd45"/>
    <ds:schemaRef ds:uri="http://purl.org/dc/terms/"/>
    <ds:schemaRef ds:uri="http://purl.org/dc/elements/1.1/"/>
    <ds:schemaRef ds:uri="http://schemas.microsoft.com/office/2006/documentManagement/types"/>
    <ds:schemaRef ds:uri="7dcc4a76-b6f0-4a5c-8242-557922f7abb0"/>
    <ds:schemaRef ds:uri="http://schemas.openxmlformats.org/package/2006/metadata/core-properties"/>
    <ds:schemaRef ds:uri="http://schemas.microsoft.com/office/infopath/2007/PartnerControls"/>
    <ds:schemaRef ds:uri="http://purl.org/dc/dcmitype/"/>
    <ds:schemaRef ds:uri="http://schemas.microsoft.com/sharepoint/v4"/>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82</TotalTime>
  <Words>2175</Words>
  <Application>Microsoft Office PowerPoint</Application>
  <PresentationFormat>Widescreen</PresentationFormat>
  <Paragraphs>319</Paragraphs>
  <Slides>36</Slides>
  <Notes>5</Notes>
  <HiddenSlides>0</HiddenSlides>
  <MMClips>1</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36</vt:i4>
      </vt:variant>
    </vt:vector>
  </HeadingPairs>
  <TitlesOfParts>
    <vt:vector size="44" baseType="lpstr">
      <vt:lpstr>Arial</vt:lpstr>
      <vt:lpstr>Calibri</vt:lpstr>
      <vt:lpstr>Calibri Light</vt:lpstr>
      <vt:lpstr>Corbel</vt:lpstr>
      <vt:lpstr>Wingdings 2</vt:lpstr>
      <vt:lpstr>Office Theme</vt:lpstr>
      <vt:lpstr>1_Office Theme</vt:lpstr>
      <vt:lpstr>Frame</vt:lpstr>
      <vt:lpstr>Kickoff Meeting for Round 27 Grantees</vt:lpstr>
      <vt:lpstr>Agenda</vt:lpstr>
      <vt:lpstr>Research Grants</vt:lpstr>
      <vt:lpstr>Continuous Improvement Grants</vt:lpstr>
      <vt:lpstr>Transformation Grants</vt:lpstr>
      <vt:lpstr>10 Minute Break</vt:lpstr>
      <vt:lpstr>Open Educational Resources (OER)</vt:lpstr>
      <vt:lpstr>Creative Commons Licenses</vt:lpstr>
      <vt:lpstr>Open Educational Resources Lifecycle</vt:lpstr>
      <vt:lpstr>Accessibility and a New ADA Rule</vt:lpstr>
      <vt:lpstr>WCAG’s Major Guidelines for OER Authors:  Pretty Much Chapter 1</vt:lpstr>
      <vt:lpstr>The Other Chapters</vt:lpstr>
      <vt:lpstr>Where Should I Go?</vt:lpstr>
      <vt:lpstr>Questions?</vt:lpstr>
      <vt:lpstr>Affordable Materials Grants: SLA and Invoices</vt:lpstr>
      <vt:lpstr>About Your Service Level Agreement (SLA)</vt:lpstr>
      <vt:lpstr>What’s an invoice?</vt:lpstr>
      <vt:lpstr>Who invoices?</vt:lpstr>
      <vt:lpstr>Step 3:  Initial and Final Invoices</vt:lpstr>
      <vt:lpstr>Quiz Break</vt:lpstr>
      <vt:lpstr>Affordable Materials Grants: Reporting</vt:lpstr>
      <vt:lpstr>Upcoming Reporting Deadlines</vt:lpstr>
      <vt:lpstr>Semester Status Report (Transformation Grants Only)</vt:lpstr>
      <vt:lpstr>Semester Status Report Questions</vt:lpstr>
      <vt:lpstr>Final Report (All Projects)</vt:lpstr>
      <vt:lpstr>Submitting Your Final Report</vt:lpstr>
      <vt:lpstr>Final Report: Sending Materials</vt:lpstr>
      <vt:lpstr>Reporting Workflow</vt:lpstr>
      <vt:lpstr>Reminder: Reporting Deadlines</vt:lpstr>
      <vt:lpstr>Affordable Materials Grants: Communications and the Midpoint Meeting</vt:lpstr>
      <vt:lpstr>About Email</vt:lpstr>
      <vt:lpstr>Listserv</vt:lpstr>
      <vt:lpstr>Midpoint Check-In Meeting</vt:lpstr>
      <vt:lpstr>Quiz Break 2</vt:lpstr>
      <vt:lpstr>Questions or Final Thoughts?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Kickoff Meeting for Round 18 Grantees</dc:title>
  <dc:creator>Tiffani Reardon</dc:creator>
  <cp:lastModifiedBy>Jeff Gallant</cp:lastModifiedBy>
  <cp:revision>6</cp:revision>
  <dcterms:created xsi:type="dcterms:W3CDTF">2020-10-30T16:13:52Z</dcterms:created>
  <dcterms:modified xsi:type="dcterms:W3CDTF">2025-05-02T17:36:05Z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0x0101007222C76DF9BD8349B0CA3C9A1AA4C548</vt:lpwstr>
  </property>
  <property fmtid="{D5CDD505-2E9C-101B-9397-08002B2CF9AE}" pid="3" name="e1a5b98cdd71426dacb6e478c7a5882f">
    <vt:lpwstr/>
  </property>
  <property fmtid="{D5CDD505-2E9C-101B-9397-08002B2CF9AE}" pid="4" name="MediaServiceImageTags">
    <vt:lpwstr/>
  </property>
  <property fmtid="{D5CDD505-2E9C-101B-9397-08002B2CF9AE}" pid="5" name="TaxCatchAll">
    <vt:lpwstr/>
  </property>
  <property fmtid="{D5CDD505-2E9C-101B-9397-08002B2CF9AE}" pid="6" name="Wiki_x0020_Page_x0020_Categories">
    <vt:lpwstr/>
  </property>
  <property fmtid="{D5CDD505-2E9C-101B-9397-08002B2CF9AE}" pid="7" name="Wiki Page Categories">
    <vt:lpwstr/>
  </property>
</Properties>
</file>